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4"/>
    <p:sldMasterId id="2147483776" r:id="rId5"/>
    <p:sldMasterId id="2147483657" r:id="rId6"/>
    <p:sldMasterId id="2147483782" r:id="rId7"/>
    <p:sldMasterId id="2147483686" r:id="rId8"/>
    <p:sldMasterId id="2147483716" r:id="rId9"/>
    <p:sldMasterId id="2147483799" r:id="rId10"/>
  </p:sldMasterIdLst>
  <p:notesMasterIdLst>
    <p:notesMasterId r:id="rId45"/>
  </p:notesMasterIdLst>
  <p:sldIdLst>
    <p:sldId id="283" r:id="rId11"/>
    <p:sldId id="457" r:id="rId12"/>
    <p:sldId id="319" r:id="rId13"/>
    <p:sldId id="438" r:id="rId14"/>
    <p:sldId id="502" r:id="rId15"/>
    <p:sldId id="503" r:id="rId16"/>
    <p:sldId id="504" r:id="rId17"/>
    <p:sldId id="505" r:id="rId18"/>
    <p:sldId id="475" r:id="rId19"/>
    <p:sldId id="487" r:id="rId20"/>
    <p:sldId id="493" r:id="rId21"/>
    <p:sldId id="488" r:id="rId22"/>
    <p:sldId id="496" r:id="rId23"/>
    <p:sldId id="494" r:id="rId24"/>
    <p:sldId id="489" r:id="rId25"/>
    <p:sldId id="495" r:id="rId26"/>
    <p:sldId id="497" r:id="rId27"/>
    <p:sldId id="441" r:id="rId28"/>
    <p:sldId id="480" r:id="rId29"/>
    <p:sldId id="479" r:id="rId30"/>
    <p:sldId id="481" r:id="rId31"/>
    <p:sldId id="444" r:id="rId32"/>
    <p:sldId id="501" r:id="rId33"/>
    <p:sldId id="437" r:id="rId34"/>
    <p:sldId id="434" r:id="rId35"/>
    <p:sldId id="439" r:id="rId36"/>
    <p:sldId id="462" r:id="rId37"/>
    <p:sldId id="468" r:id="rId38"/>
    <p:sldId id="463" r:id="rId39"/>
    <p:sldId id="464" r:id="rId40"/>
    <p:sldId id="492" r:id="rId41"/>
    <p:sldId id="465" r:id="rId42"/>
    <p:sldId id="471" r:id="rId43"/>
    <p:sldId id="37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810252-5856-25EC-6070-F8071103C2E2}" name="Wikum Jayatunga" initials="WJ" userId="S::wikum.jayatunga@camden.gov.uk::93f41944-0674-4946-b194-5171a01c8e2e" providerId="AD"/>
  <p188:author id="{B87EC162-4312-41AD-7FE0-4B8D1ACEB9C7}" name="Shivangi Medhi" initials="SM" userId="S::shivangi.medhi@camden.gov.uk::b01983b1-0344-4bf8-bb98-a891e86f252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354D"/>
    <a:srgbClr val="3D5073"/>
    <a:srgbClr val="57BABC"/>
    <a:srgbClr val="5F690F"/>
    <a:srgbClr val="F49A5D"/>
    <a:srgbClr val="E9BC7F"/>
    <a:srgbClr val="703C1C"/>
    <a:srgbClr val="E7D3BC"/>
    <a:srgbClr val="4A4949"/>
    <a:srgbClr val="91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FDFE66-A82B-C9BF-036A-777E9BB90D96}" v="37" dt="2025-07-09T08:47:54.206"/>
    <p1510:client id="{F72E9713-79D5-7F80-A6B9-F6A744539A10}" v="8" dt="2025-07-09T08:24:31.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Yu" userId="358d923b-c56b-4b81-95f4-663025d87a26" providerId="ADAL" clId="{37046F2F-6D4D-40E9-A85E-3064BA0725F5}"/>
    <pc:docChg chg="delSld">
      <pc:chgData name="Annie Yu" userId="358d923b-c56b-4b81-95f4-663025d87a26" providerId="ADAL" clId="{37046F2F-6D4D-40E9-A85E-3064BA0725F5}" dt="2025-07-09T09:55:15.038" v="0" actId="47"/>
      <pc:docMkLst>
        <pc:docMk/>
      </pc:docMkLst>
      <pc:sldChg chg="del">
        <pc:chgData name="Annie Yu" userId="358d923b-c56b-4b81-95f4-663025d87a26" providerId="ADAL" clId="{37046F2F-6D4D-40E9-A85E-3064BA0725F5}" dt="2025-07-09T09:55:15.038" v="0" actId="47"/>
        <pc:sldMkLst>
          <pc:docMk/>
          <pc:sldMk cId="2337524633" sldId="466"/>
        </pc:sldMkLst>
      </pc:sldChg>
      <pc:sldChg chg="del">
        <pc:chgData name="Annie Yu" userId="358d923b-c56b-4b81-95f4-663025d87a26" providerId="ADAL" clId="{37046F2F-6D4D-40E9-A85E-3064BA0725F5}" dt="2025-07-09T09:55:15.038" v="0" actId="47"/>
        <pc:sldMkLst>
          <pc:docMk/>
          <pc:sldMk cId="3183153990" sldId="470"/>
        </pc:sldMkLst>
      </pc:sldChg>
      <pc:sldChg chg="del">
        <pc:chgData name="Annie Yu" userId="358d923b-c56b-4b81-95f4-663025d87a26" providerId="ADAL" clId="{37046F2F-6D4D-40E9-A85E-3064BA0725F5}" dt="2025-07-09T09:55:15.038" v="0" actId="47"/>
        <pc:sldMkLst>
          <pc:docMk/>
          <pc:sldMk cId="409298699" sldId="474"/>
        </pc:sldMkLst>
      </pc:sldChg>
      <pc:sldChg chg="del">
        <pc:chgData name="Annie Yu" userId="358d923b-c56b-4b81-95f4-663025d87a26" providerId="ADAL" clId="{37046F2F-6D4D-40E9-A85E-3064BA0725F5}" dt="2025-07-09T09:55:15.038" v="0" actId="47"/>
        <pc:sldMkLst>
          <pc:docMk/>
          <pc:sldMk cId="441088604" sldId="483"/>
        </pc:sldMkLst>
      </pc:sldChg>
      <pc:sldChg chg="del">
        <pc:chgData name="Annie Yu" userId="358d923b-c56b-4b81-95f4-663025d87a26" providerId="ADAL" clId="{37046F2F-6D4D-40E9-A85E-3064BA0725F5}" dt="2025-07-09T09:55:15.038" v="0" actId="47"/>
        <pc:sldMkLst>
          <pc:docMk/>
          <pc:sldMk cId="1500067957" sldId="490"/>
        </pc:sldMkLst>
      </pc:sldChg>
      <pc:sldChg chg="del">
        <pc:chgData name="Annie Yu" userId="358d923b-c56b-4b81-95f4-663025d87a26" providerId="ADAL" clId="{37046F2F-6D4D-40E9-A85E-3064BA0725F5}" dt="2025-07-09T09:55:15.038" v="0" actId="47"/>
        <pc:sldMkLst>
          <pc:docMk/>
          <pc:sldMk cId="4269317018" sldId="498"/>
        </pc:sldMkLst>
      </pc:sldChg>
      <pc:sldChg chg="del">
        <pc:chgData name="Annie Yu" userId="358d923b-c56b-4b81-95f4-663025d87a26" providerId="ADAL" clId="{37046F2F-6D4D-40E9-A85E-3064BA0725F5}" dt="2025-07-09T09:55:15.038" v="0" actId="47"/>
        <pc:sldMkLst>
          <pc:docMk/>
          <pc:sldMk cId="905670268" sldId="49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3CAEC7-85F7-4A73-AC9C-359704EE764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8977F4A6-B2CF-4A47-9E93-7864F3182F6E}">
      <dgm:prSet custT="1"/>
      <dgm:spPr/>
      <dgm:t>
        <a:bodyPr/>
        <a:lstStyle/>
        <a:p>
          <a:pPr>
            <a:lnSpc>
              <a:spcPct val="100000"/>
            </a:lnSpc>
          </a:pPr>
          <a:r>
            <a:rPr lang="en-GB" sz="1400" b="0" i="0">
              <a:latin typeface="Montserrat"/>
            </a:rPr>
            <a:t>Short desk-based thematic overviews of core topics such as life expectancy, LTCs, or demographics that provide a brief summary of a topic for Camden</a:t>
          </a:r>
        </a:p>
      </dgm:t>
    </dgm:pt>
    <dgm:pt modelId="{F96DCD96-DFB0-4A9A-B2FC-13583E882F3F}" type="parTrans" cxnId="{B582AD2F-B9E4-4614-89F9-939D0BAB9AD6}">
      <dgm:prSet/>
      <dgm:spPr/>
      <dgm:t>
        <a:bodyPr/>
        <a:lstStyle/>
        <a:p>
          <a:endParaRPr lang="en-US" b="1">
            <a:latin typeface="Montserrat" pitchFamily="2" charset="0"/>
          </a:endParaRPr>
        </a:p>
      </dgm:t>
    </dgm:pt>
    <dgm:pt modelId="{705E4E76-AD00-4494-A567-B02105C4786B}" type="sibTrans" cxnId="{B582AD2F-B9E4-4614-89F9-939D0BAB9AD6}">
      <dgm:prSet/>
      <dgm:spPr/>
      <dgm:t>
        <a:bodyPr/>
        <a:lstStyle/>
        <a:p>
          <a:endParaRPr lang="en-US" b="1">
            <a:latin typeface="Montserrat" pitchFamily="2" charset="0"/>
          </a:endParaRPr>
        </a:p>
      </dgm:t>
    </dgm:pt>
    <dgm:pt modelId="{C8C9E800-6D64-4677-A55E-21EBAE87E6C1}">
      <dgm:prSet phldr="0" custT="1"/>
      <dgm:spPr/>
      <dgm:t>
        <a:bodyPr/>
        <a:lstStyle/>
        <a:p>
          <a:pPr rtl="0">
            <a:lnSpc>
              <a:spcPct val="100000"/>
            </a:lnSpc>
            <a:defRPr b="1"/>
          </a:pPr>
          <a:r>
            <a:rPr lang="en-GB" sz="1700" b="1">
              <a:solidFill>
                <a:schemeClr val="tx1"/>
              </a:solidFill>
              <a:latin typeface="Montserrat"/>
            </a:rPr>
            <a:t>Health Needs Assessment (HNA)</a:t>
          </a:r>
        </a:p>
      </dgm:t>
    </dgm:pt>
    <dgm:pt modelId="{C547604E-CAE7-4172-ADD4-42082CA1DBB9}" type="parTrans" cxnId="{C17047C9-CB3C-4357-9FC1-256F15C34A86}">
      <dgm:prSet/>
      <dgm:spPr/>
      <dgm:t>
        <a:bodyPr/>
        <a:lstStyle/>
        <a:p>
          <a:endParaRPr lang="en-US" b="1">
            <a:latin typeface="Montserrat" pitchFamily="2" charset="0"/>
          </a:endParaRPr>
        </a:p>
      </dgm:t>
    </dgm:pt>
    <dgm:pt modelId="{68D863E1-9927-45C8-A98E-E9D87D14FE4B}" type="sibTrans" cxnId="{C17047C9-CB3C-4357-9FC1-256F15C34A86}">
      <dgm:prSet/>
      <dgm:spPr/>
      <dgm:t>
        <a:bodyPr/>
        <a:lstStyle/>
        <a:p>
          <a:endParaRPr lang="en-US" b="1">
            <a:latin typeface="Montserrat" pitchFamily="2" charset="0"/>
          </a:endParaRPr>
        </a:p>
      </dgm:t>
    </dgm:pt>
    <dgm:pt modelId="{B5BE6EA9-090B-410D-A41D-4914EC06D6E5}">
      <dgm:prSet custT="1"/>
      <dgm:spPr/>
      <dgm:t>
        <a:bodyPr/>
        <a:lstStyle/>
        <a:p>
          <a:pPr>
            <a:lnSpc>
              <a:spcPct val="100000"/>
            </a:lnSpc>
          </a:pPr>
          <a:r>
            <a:rPr lang="en-GB" sz="1400" b="0" i="0">
              <a:latin typeface="Montserrat"/>
            </a:rPr>
            <a:t>Rapid desk-based overviews of the needs of a specific group or users of a service (e.g., autism, homeless, cancer) with actionable recommendations</a:t>
          </a:r>
          <a:endParaRPr lang="en-US" sz="1400" b="0">
            <a:latin typeface="Montserrat"/>
          </a:endParaRPr>
        </a:p>
      </dgm:t>
    </dgm:pt>
    <dgm:pt modelId="{32018478-FD58-4980-86EA-BDF6387B7DC7}" type="parTrans" cxnId="{600525D9-D9D1-467E-BDBB-6522B27EB580}">
      <dgm:prSet/>
      <dgm:spPr/>
      <dgm:t>
        <a:bodyPr/>
        <a:lstStyle/>
        <a:p>
          <a:endParaRPr lang="en-US" b="1">
            <a:latin typeface="Montserrat" pitchFamily="2" charset="0"/>
          </a:endParaRPr>
        </a:p>
      </dgm:t>
    </dgm:pt>
    <dgm:pt modelId="{8B5F0D0F-2D99-4DED-906C-7FCE8273BE17}" type="sibTrans" cxnId="{600525D9-D9D1-467E-BDBB-6522B27EB580}">
      <dgm:prSet/>
      <dgm:spPr/>
      <dgm:t>
        <a:bodyPr/>
        <a:lstStyle/>
        <a:p>
          <a:endParaRPr lang="en-US" b="1">
            <a:latin typeface="Montserrat" pitchFamily="2" charset="0"/>
          </a:endParaRPr>
        </a:p>
      </dgm:t>
    </dgm:pt>
    <dgm:pt modelId="{5E52BC57-3F17-4702-B80A-AC95D65D9514}">
      <dgm:prSet custT="1"/>
      <dgm:spPr/>
      <dgm:t>
        <a:bodyPr/>
        <a:lstStyle/>
        <a:p>
          <a:pPr>
            <a:lnSpc>
              <a:spcPct val="100000"/>
            </a:lnSpc>
            <a:defRPr b="1"/>
          </a:pPr>
          <a:r>
            <a:rPr lang="en-US" sz="1700" b="1">
              <a:latin typeface="Montserrat"/>
            </a:rPr>
            <a:t>JSNA CHAPTER</a:t>
          </a:r>
        </a:p>
      </dgm:t>
    </dgm:pt>
    <dgm:pt modelId="{94899806-2916-4B78-83AA-70C20DB8DC93}" type="parTrans" cxnId="{D1F898E3-3D27-48E2-8DE3-19DA5B55ED40}">
      <dgm:prSet/>
      <dgm:spPr/>
      <dgm:t>
        <a:bodyPr/>
        <a:lstStyle/>
        <a:p>
          <a:endParaRPr lang="en-GB"/>
        </a:p>
      </dgm:t>
    </dgm:pt>
    <dgm:pt modelId="{FE533FF2-877B-4C61-946A-ED7C0361E20E}" type="sibTrans" cxnId="{D1F898E3-3D27-48E2-8DE3-19DA5B55ED40}">
      <dgm:prSet/>
      <dgm:spPr/>
      <dgm:t>
        <a:bodyPr/>
        <a:lstStyle/>
        <a:p>
          <a:endParaRPr lang="en-GB"/>
        </a:p>
      </dgm:t>
    </dgm:pt>
    <dgm:pt modelId="{2B7CC44D-E2A7-48C1-8D1C-41D3E1125C73}">
      <dgm:prSet custT="1"/>
      <dgm:spPr/>
      <dgm:t>
        <a:bodyPr/>
        <a:lstStyle/>
        <a:p>
          <a:pPr>
            <a:lnSpc>
              <a:spcPct val="100000"/>
            </a:lnSpc>
          </a:pPr>
          <a:r>
            <a:rPr lang="en-GB" sz="1400">
              <a:latin typeface="Montserrat"/>
            </a:rPr>
            <a:t>Similar to a HNA but developed with substantive stakeholder engagement such as with residents, VCS, staff, and NHS partners</a:t>
          </a:r>
          <a:endParaRPr lang="en-US" sz="1400" b="0">
            <a:latin typeface="Montserrat"/>
          </a:endParaRPr>
        </a:p>
      </dgm:t>
    </dgm:pt>
    <dgm:pt modelId="{2324005F-5FE4-4430-A696-8E1D4564C5EC}" type="parTrans" cxnId="{646F7691-EBC2-497B-9E04-00D02163FDE0}">
      <dgm:prSet/>
      <dgm:spPr/>
      <dgm:t>
        <a:bodyPr/>
        <a:lstStyle/>
        <a:p>
          <a:endParaRPr lang="en-GB"/>
        </a:p>
      </dgm:t>
    </dgm:pt>
    <dgm:pt modelId="{8A824840-0711-4528-8BF3-E5DD0411C4CE}" type="sibTrans" cxnId="{646F7691-EBC2-497B-9E04-00D02163FDE0}">
      <dgm:prSet/>
      <dgm:spPr/>
      <dgm:t>
        <a:bodyPr/>
        <a:lstStyle/>
        <a:p>
          <a:endParaRPr lang="en-GB"/>
        </a:p>
      </dgm:t>
    </dgm:pt>
    <dgm:pt modelId="{134B409A-805D-4092-BC94-84F8A1A948FD}">
      <dgm:prSet custT="1"/>
      <dgm:spPr/>
      <dgm:t>
        <a:bodyPr/>
        <a:lstStyle/>
        <a:p>
          <a:pPr>
            <a:lnSpc>
              <a:spcPct val="100000"/>
            </a:lnSpc>
            <a:defRPr b="1"/>
          </a:pPr>
          <a:r>
            <a:rPr lang="en-US" sz="1700" b="1">
              <a:latin typeface="Montserrat"/>
            </a:rPr>
            <a:t>PROFILES</a:t>
          </a:r>
          <a:endParaRPr lang="en-GB" sz="1400" b="0" i="0">
            <a:latin typeface="Montserrat"/>
          </a:endParaRPr>
        </a:p>
      </dgm:t>
    </dgm:pt>
    <dgm:pt modelId="{08121098-B11C-4215-8CD6-1865C44F6BC0}" type="parTrans" cxnId="{E7CDC7F4-23A1-444C-BD47-3B3A3755FB31}">
      <dgm:prSet/>
      <dgm:spPr/>
      <dgm:t>
        <a:bodyPr/>
        <a:lstStyle/>
        <a:p>
          <a:endParaRPr lang="en-GB"/>
        </a:p>
      </dgm:t>
    </dgm:pt>
    <dgm:pt modelId="{C9E8DF4F-F51F-4AF3-AE5F-7C2FE2009134}" type="sibTrans" cxnId="{E7CDC7F4-23A1-444C-BD47-3B3A3755FB31}">
      <dgm:prSet/>
      <dgm:spPr/>
      <dgm:t>
        <a:bodyPr/>
        <a:lstStyle/>
        <a:p>
          <a:endParaRPr lang="en-GB"/>
        </a:p>
      </dgm:t>
    </dgm:pt>
    <dgm:pt modelId="{24D8278D-AE29-49E7-8F6E-2B6A875B10F7}" type="pres">
      <dgm:prSet presAssocID="{223CAEC7-85F7-4A73-AC9C-359704EE764B}" presName="root" presStyleCnt="0">
        <dgm:presLayoutVars>
          <dgm:dir/>
          <dgm:resizeHandles val="exact"/>
        </dgm:presLayoutVars>
      </dgm:prSet>
      <dgm:spPr/>
    </dgm:pt>
    <dgm:pt modelId="{8D35AD19-2221-42BE-85A1-7B04EA1AA5B6}" type="pres">
      <dgm:prSet presAssocID="{134B409A-805D-4092-BC94-84F8A1A948FD}" presName="compNode" presStyleCnt="0"/>
      <dgm:spPr/>
    </dgm:pt>
    <dgm:pt modelId="{AF4271D7-1F11-41F6-A2E6-7786D28AEB3D}" type="pres">
      <dgm:prSet presAssocID="{134B409A-805D-4092-BC94-84F8A1A948F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7D256E92-573A-432F-9247-AA79690D2425}" type="pres">
      <dgm:prSet presAssocID="{134B409A-805D-4092-BC94-84F8A1A948FD}" presName="iconSpace" presStyleCnt="0"/>
      <dgm:spPr/>
    </dgm:pt>
    <dgm:pt modelId="{670F7517-319D-44AF-A9E6-918233BD6E65}" type="pres">
      <dgm:prSet presAssocID="{134B409A-805D-4092-BC94-84F8A1A948FD}" presName="parTx" presStyleLbl="revTx" presStyleIdx="0" presStyleCnt="6">
        <dgm:presLayoutVars>
          <dgm:chMax val="0"/>
          <dgm:chPref val="0"/>
        </dgm:presLayoutVars>
      </dgm:prSet>
      <dgm:spPr/>
    </dgm:pt>
    <dgm:pt modelId="{6A9BBA72-17CE-4C0A-881B-F179BE2A87D2}" type="pres">
      <dgm:prSet presAssocID="{134B409A-805D-4092-BC94-84F8A1A948FD}" presName="txSpace" presStyleCnt="0"/>
      <dgm:spPr/>
    </dgm:pt>
    <dgm:pt modelId="{99B4736B-9F15-47A4-8251-9EA944378A9C}" type="pres">
      <dgm:prSet presAssocID="{134B409A-805D-4092-BC94-84F8A1A948FD}" presName="desTx" presStyleLbl="revTx" presStyleIdx="1" presStyleCnt="6">
        <dgm:presLayoutVars/>
      </dgm:prSet>
      <dgm:spPr/>
    </dgm:pt>
    <dgm:pt modelId="{800ECA6E-A1E7-40FC-84B8-8C587A5882A1}" type="pres">
      <dgm:prSet presAssocID="{C9E8DF4F-F51F-4AF3-AE5F-7C2FE2009134}" presName="sibTrans" presStyleCnt="0"/>
      <dgm:spPr/>
    </dgm:pt>
    <dgm:pt modelId="{25BDF60A-D553-431C-A64E-5E7E1A01FBA4}" type="pres">
      <dgm:prSet presAssocID="{C8C9E800-6D64-4677-A55E-21EBAE87E6C1}" presName="compNode" presStyleCnt="0"/>
      <dgm:spPr/>
    </dgm:pt>
    <dgm:pt modelId="{D70C407E-A454-4316-B621-FA88434CAE19}" type="pres">
      <dgm:prSet presAssocID="{C8C9E800-6D64-4677-A55E-21EBAE87E6C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pt>
    <dgm:pt modelId="{EA8ADBF8-5D77-4910-9B85-4311017EBA5C}" type="pres">
      <dgm:prSet presAssocID="{C8C9E800-6D64-4677-A55E-21EBAE87E6C1}" presName="iconSpace" presStyleCnt="0"/>
      <dgm:spPr/>
    </dgm:pt>
    <dgm:pt modelId="{D95E6D8F-0934-4C60-BA75-1DEB19213242}" type="pres">
      <dgm:prSet presAssocID="{C8C9E800-6D64-4677-A55E-21EBAE87E6C1}" presName="parTx" presStyleLbl="revTx" presStyleIdx="2" presStyleCnt="6">
        <dgm:presLayoutVars>
          <dgm:chMax val="0"/>
          <dgm:chPref val="0"/>
        </dgm:presLayoutVars>
      </dgm:prSet>
      <dgm:spPr/>
    </dgm:pt>
    <dgm:pt modelId="{0341BEEB-CD32-458B-8ABD-577BEC537A4E}" type="pres">
      <dgm:prSet presAssocID="{C8C9E800-6D64-4677-A55E-21EBAE87E6C1}" presName="txSpace" presStyleCnt="0"/>
      <dgm:spPr/>
    </dgm:pt>
    <dgm:pt modelId="{086E4BB7-2FCE-4C38-910E-BAFDA333CD72}" type="pres">
      <dgm:prSet presAssocID="{C8C9E800-6D64-4677-A55E-21EBAE87E6C1}" presName="desTx" presStyleLbl="revTx" presStyleIdx="3" presStyleCnt="6">
        <dgm:presLayoutVars/>
      </dgm:prSet>
      <dgm:spPr/>
    </dgm:pt>
    <dgm:pt modelId="{9DD44474-765B-4C53-9657-64723E3ED4AE}" type="pres">
      <dgm:prSet presAssocID="{68D863E1-9927-45C8-A98E-E9D87D14FE4B}" presName="sibTrans" presStyleCnt="0"/>
      <dgm:spPr/>
    </dgm:pt>
    <dgm:pt modelId="{4E0A84DC-9150-4004-A206-D81A724C4E7C}" type="pres">
      <dgm:prSet presAssocID="{5E52BC57-3F17-4702-B80A-AC95D65D9514}" presName="compNode" presStyleCnt="0"/>
      <dgm:spPr/>
    </dgm:pt>
    <dgm:pt modelId="{410EFE87-B66B-4FB9-AE90-5BDCE73A47F1}" type="pres">
      <dgm:prSet presAssocID="{5E52BC57-3F17-4702-B80A-AC95D65D951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789F3C7C-B541-4AE4-B859-58884BFC66FF}" type="pres">
      <dgm:prSet presAssocID="{5E52BC57-3F17-4702-B80A-AC95D65D9514}" presName="iconSpace" presStyleCnt="0"/>
      <dgm:spPr/>
    </dgm:pt>
    <dgm:pt modelId="{D0E729DD-E8D0-4C4D-8478-3A22934C4680}" type="pres">
      <dgm:prSet presAssocID="{5E52BC57-3F17-4702-B80A-AC95D65D9514}" presName="parTx" presStyleLbl="revTx" presStyleIdx="4" presStyleCnt="6">
        <dgm:presLayoutVars>
          <dgm:chMax val="0"/>
          <dgm:chPref val="0"/>
        </dgm:presLayoutVars>
      </dgm:prSet>
      <dgm:spPr/>
    </dgm:pt>
    <dgm:pt modelId="{1F3A486D-27C5-4D24-B33D-7A204F38D8F2}" type="pres">
      <dgm:prSet presAssocID="{5E52BC57-3F17-4702-B80A-AC95D65D9514}" presName="txSpace" presStyleCnt="0"/>
      <dgm:spPr/>
    </dgm:pt>
    <dgm:pt modelId="{629859C4-C0F4-46E1-A12D-ABD6DECD2FC6}" type="pres">
      <dgm:prSet presAssocID="{5E52BC57-3F17-4702-B80A-AC95D65D9514}" presName="desTx" presStyleLbl="revTx" presStyleIdx="5" presStyleCnt="6">
        <dgm:presLayoutVars/>
      </dgm:prSet>
      <dgm:spPr/>
    </dgm:pt>
  </dgm:ptLst>
  <dgm:cxnLst>
    <dgm:cxn modelId="{E7C8370F-3F71-4B4A-9B3D-EB70A59DF3ED}" type="presOf" srcId="{5E52BC57-3F17-4702-B80A-AC95D65D9514}" destId="{D0E729DD-E8D0-4C4D-8478-3A22934C4680}" srcOrd="0" destOrd="0" presId="urn:microsoft.com/office/officeart/2018/2/layout/IconLabelDescriptionList"/>
    <dgm:cxn modelId="{6DAFA81A-9769-4771-A341-86FA36BD963C}" type="presOf" srcId="{C8C9E800-6D64-4677-A55E-21EBAE87E6C1}" destId="{D95E6D8F-0934-4C60-BA75-1DEB19213242}" srcOrd="0" destOrd="0" presId="urn:microsoft.com/office/officeart/2018/2/layout/IconLabelDescriptionList"/>
    <dgm:cxn modelId="{0B483125-61AB-4A6A-AC48-B6E69D64CB6F}" type="presOf" srcId="{223CAEC7-85F7-4A73-AC9C-359704EE764B}" destId="{24D8278D-AE29-49E7-8F6E-2B6A875B10F7}" srcOrd="0" destOrd="0" presId="urn:microsoft.com/office/officeart/2018/2/layout/IconLabelDescriptionList"/>
    <dgm:cxn modelId="{B582AD2F-B9E4-4614-89F9-939D0BAB9AD6}" srcId="{134B409A-805D-4092-BC94-84F8A1A948FD}" destId="{8977F4A6-B2CF-4A47-9E93-7864F3182F6E}" srcOrd="0" destOrd="0" parTransId="{F96DCD96-DFB0-4A9A-B2FC-13583E882F3F}" sibTransId="{705E4E76-AD00-4494-A567-B02105C4786B}"/>
    <dgm:cxn modelId="{2500BF74-921E-4831-B73B-AAC16C9FB65A}" type="presOf" srcId="{B5BE6EA9-090B-410D-A41D-4914EC06D6E5}" destId="{086E4BB7-2FCE-4C38-910E-BAFDA333CD72}" srcOrd="0" destOrd="0" presId="urn:microsoft.com/office/officeart/2018/2/layout/IconLabelDescriptionList"/>
    <dgm:cxn modelId="{6BC76B55-BA7C-41E7-9327-5914A96686B3}" type="presOf" srcId="{2B7CC44D-E2A7-48C1-8D1C-41D3E1125C73}" destId="{629859C4-C0F4-46E1-A12D-ABD6DECD2FC6}" srcOrd="0" destOrd="0" presId="urn:microsoft.com/office/officeart/2018/2/layout/IconLabelDescriptionList"/>
    <dgm:cxn modelId="{646F7691-EBC2-497B-9E04-00D02163FDE0}" srcId="{5E52BC57-3F17-4702-B80A-AC95D65D9514}" destId="{2B7CC44D-E2A7-48C1-8D1C-41D3E1125C73}" srcOrd="0" destOrd="0" parTransId="{2324005F-5FE4-4430-A696-8E1D4564C5EC}" sibTransId="{8A824840-0711-4528-8BF3-E5DD0411C4CE}"/>
    <dgm:cxn modelId="{15AD7BBA-897F-4DD4-8980-1D867F246C68}" type="presOf" srcId="{8977F4A6-B2CF-4A47-9E93-7864F3182F6E}" destId="{99B4736B-9F15-47A4-8251-9EA944378A9C}" srcOrd="0" destOrd="0" presId="urn:microsoft.com/office/officeart/2018/2/layout/IconLabelDescriptionList"/>
    <dgm:cxn modelId="{C17047C9-CB3C-4357-9FC1-256F15C34A86}" srcId="{223CAEC7-85F7-4A73-AC9C-359704EE764B}" destId="{C8C9E800-6D64-4677-A55E-21EBAE87E6C1}" srcOrd="1" destOrd="0" parTransId="{C547604E-CAE7-4172-ADD4-42082CA1DBB9}" sibTransId="{68D863E1-9927-45C8-A98E-E9D87D14FE4B}"/>
    <dgm:cxn modelId="{600525D9-D9D1-467E-BDBB-6522B27EB580}" srcId="{C8C9E800-6D64-4677-A55E-21EBAE87E6C1}" destId="{B5BE6EA9-090B-410D-A41D-4914EC06D6E5}" srcOrd="0" destOrd="0" parTransId="{32018478-FD58-4980-86EA-BDF6387B7DC7}" sibTransId="{8B5F0D0F-2D99-4DED-906C-7FCE8273BE17}"/>
    <dgm:cxn modelId="{D1F898E3-3D27-48E2-8DE3-19DA5B55ED40}" srcId="{223CAEC7-85F7-4A73-AC9C-359704EE764B}" destId="{5E52BC57-3F17-4702-B80A-AC95D65D9514}" srcOrd="2" destOrd="0" parTransId="{94899806-2916-4B78-83AA-70C20DB8DC93}" sibTransId="{FE533FF2-877B-4C61-946A-ED7C0361E20E}"/>
    <dgm:cxn modelId="{E7CDC7F4-23A1-444C-BD47-3B3A3755FB31}" srcId="{223CAEC7-85F7-4A73-AC9C-359704EE764B}" destId="{134B409A-805D-4092-BC94-84F8A1A948FD}" srcOrd="0" destOrd="0" parTransId="{08121098-B11C-4215-8CD6-1865C44F6BC0}" sibTransId="{C9E8DF4F-F51F-4AF3-AE5F-7C2FE2009134}"/>
    <dgm:cxn modelId="{D25C96FD-5830-42D2-8CE6-1D6BA93A572B}" type="presOf" srcId="{134B409A-805D-4092-BC94-84F8A1A948FD}" destId="{670F7517-319D-44AF-A9E6-918233BD6E65}" srcOrd="0" destOrd="0" presId="urn:microsoft.com/office/officeart/2018/2/layout/IconLabelDescriptionList"/>
    <dgm:cxn modelId="{077BCCA2-50C8-4426-A881-EF24E422E37E}" type="presParOf" srcId="{24D8278D-AE29-49E7-8F6E-2B6A875B10F7}" destId="{8D35AD19-2221-42BE-85A1-7B04EA1AA5B6}" srcOrd="0" destOrd="0" presId="urn:microsoft.com/office/officeart/2018/2/layout/IconLabelDescriptionList"/>
    <dgm:cxn modelId="{569513ED-00DA-4B34-810E-9049E3FF00D1}" type="presParOf" srcId="{8D35AD19-2221-42BE-85A1-7B04EA1AA5B6}" destId="{AF4271D7-1F11-41F6-A2E6-7786D28AEB3D}" srcOrd="0" destOrd="0" presId="urn:microsoft.com/office/officeart/2018/2/layout/IconLabelDescriptionList"/>
    <dgm:cxn modelId="{B2798E67-13CE-4BA5-A7EB-67518CDC668F}" type="presParOf" srcId="{8D35AD19-2221-42BE-85A1-7B04EA1AA5B6}" destId="{7D256E92-573A-432F-9247-AA79690D2425}" srcOrd="1" destOrd="0" presId="urn:microsoft.com/office/officeart/2018/2/layout/IconLabelDescriptionList"/>
    <dgm:cxn modelId="{03A9D4C2-B91F-4102-B17E-80D297F75372}" type="presParOf" srcId="{8D35AD19-2221-42BE-85A1-7B04EA1AA5B6}" destId="{670F7517-319D-44AF-A9E6-918233BD6E65}" srcOrd="2" destOrd="0" presId="urn:microsoft.com/office/officeart/2018/2/layout/IconLabelDescriptionList"/>
    <dgm:cxn modelId="{22C1BF88-EC7D-4E38-B796-F224FDE1FD59}" type="presParOf" srcId="{8D35AD19-2221-42BE-85A1-7B04EA1AA5B6}" destId="{6A9BBA72-17CE-4C0A-881B-F179BE2A87D2}" srcOrd="3" destOrd="0" presId="urn:microsoft.com/office/officeart/2018/2/layout/IconLabelDescriptionList"/>
    <dgm:cxn modelId="{870533DA-20FA-449C-B614-68221EA0FB41}" type="presParOf" srcId="{8D35AD19-2221-42BE-85A1-7B04EA1AA5B6}" destId="{99B4736B-9F15-47A4-8251-9EA944378A9C}" srcOrd="4" destOrd="0" presId="urn:microsoft.com/office/officeart/2018/2/layout/IconLabelDescriptionList"/>
    <dgm:cxn modelId="{B84F1B90-DD1E-4595-A644-E73A9C4CCFEE}" type="presParOf" srcId="{24D8278D-AE29-49E7-8F6E-2B6A875B10F7}" destId="{800ECA6E-A1E7-40FC-84B8-8C587A5882A1}" srcOrd="1" destOrd="0" presId="urn:microsoft.com/office/officeart/2018/2/layout/IconLabelDescriptionList"/>
    <dgm:cxn modelId="{9E4A5421-83C8-43A2-A985-8EDE80841717}" type="presParOf" srcId="{24D8278D-AE29-49E7-8F6E-2B6A875B10F7}" destId="{25BDF60A-D553-431C-A64E-5E7E1A01FBA4}" srcOrd="2" destOrd="0" presId="urn:microsoft.com/office/officeart/2018/2/layout/IconLabelDescriptionList"/>
    <dgm:cxn modelId="{C8203990-15E7-40D3-A594-DB6BEC28626F}" type="presParOf" srcId="{25BDF60A-D553-431C-A64E-5E7E1A01FBA4}" destId="{D70C407E-A454-4316-B621-FA88434CAE19}" srcOrd="0" destOrd="0" presId="urn:microsoft.com/office/officeart/2018/2/layout/IconLabelDescriptionList"/>
    <dgm:cxn modelId="{4B347442-D341-4B40-BD68-318702AEAEE7}" type="presParOf" srcId="{25BDF60A-D553-431C-A64E-5E7E1A01FBA4}" destId="{EA8ADBF8-5D77-4910-9B85-4311017EBA5C}" srcOrd="1" destOrd="0" presId="urn:microsoft.com/office/officeart/2018/2/layout/IconLabelDescriptionList"/>
    <dgm:cxn modelId="{F48B11B1-8F60-4D86-9994-021AA28E05E2}" type="presParOf" srcId="{25BDF60A-D553-431C-A64E-5E7E1A01FBA4}" destId="{D95E6D8F-0934-4C60-BA75-1DEB19213242}" srcOrd="2" destOrd="0" presId="urn:microsoft.com/office/officeart/2018/2/layout/IconLabelDescriptionList"/>
    <dgm:cxn modelId="{5442F296-1496-4D8B-8836-301322F3221E}" type="presParOf" srcId="{25BDF60A-D553-431C-A64E-5E7E1A01FBA4}" destId="{0341BEEB-CD32-458B-8ABD-577BEC537A4E}" srcOrd="3" destOrd="0" presId="urn:microsoft.com/office/officeart/2018/2/layout/IconLabelDescriptionList"/>
    <dgm:cxn modelId="{8DD7D93D-5400-42CE-A867-4ECA572F59A4}" type="presParOf" srcId="{25BDF60A-D553-431C-A64E-5E7E1A01FBA4}" destId="{086E4BB7-2FCE-4C38-910E-BAFDA333CD72}" srcOrd="4" destOrd="0" presId="urn:microsoft.com/office/officeart/2018/2/layout/IconLabelDescriptionList"/>
    <dgm:cxn modelId="{2D034CC8-1692-4D8E-A9B7-69B40C7CD1CC}" type="presParOf" srcId="{24D8278D-AE29-49E7-8F6E-2B6A875B10F7}" destId="{9DD44474-765B-4C53-9657-64723E3ED4AE}" srcOrd="3" destOrd="0" presId="urn:microsoft.com/office/officeart/2018/2/layout/IconLabelDescriptionList"/>
    <dgm:cxn modelId="{09E52CE3-6313-4F05-AE28-022F6301EC8B}" type="presParOf" srcId="{24D8278D-AE29-49E7-8F6E-2B6A875B10F7}" destId="{4E0A84DC-9150-4004-A206-D81A724C4E7C}" srcOrd="4" destOrd="0" presId="urn:microsoft.com/office/officeart/2018/2/layout/IconLabelDescriptionList"/>
    <dgm:cxn modelId="{B386F96F-146A-4A7D-93BE-06793D953979}" type="presParOf" srcId="{4E0A84DC-9150-4004-A206-D81A724C4E7C}" destId="{410EFE87-B66B-4FB9-AE90-5BDCE73A47F1}" srcOrd="0" destOrd="0" presId="urn:microsoft.com/office/officeart/2018/2/layout/IconLabelDescriptionList"/>
    <dgm:cxn modelId="{CAFB6B57-C32E-421E-BABA-9A14608A9084}" type="presParOf" srcId="{4E0A84DC-9150-4004-A206-D81A724C4E7C}" destId="{789F3C7C-B541-4AE4-B859-58884BFC66FF}" srcOrd="1" destOrd="0" presId="urn:microsoft.com/office/officeart/2018/2/layout/IconLabelDescriptionList"/>
    <dgm:cxn modelId="{50449F42-A606-4181-81DD-7343744908F3}" type="presParOf" srcId="{4E0A84DC-9150-4004-A206-D81A724C4E7C}" destId="{D0E729DD-E8D0-4C4D-8478-3A22934C4680}" srcOrd="2" destOrd="0" presId="urn:microsoft.com/office/officeart/2018/2/layout/IconLabelDescriptionList"/>
    <dgm:cxn modelId="{8743452A-8736-4B9B-A6EC-E39994CE4C82}" type="presParOf" srcId="{4E0A84DC-9150-4004-A206-D81A724C4E7C}" destId="{1F3A486D-27C5-4D24-B33D-7A204F38D8F2}" srcOrd="3" destOrd="0" presId="urn:microsoft.com/office/officeart/2018/2/layout/IconLabelDescriptionList"/>
    <dgm:cxn modelId="{166361BD-8316-4960-B61A-B93BEB8125BC}" type="presParOf" srcId="{4E0A84DC-9150-4004-A206-D81A724C4E7C}" destId="{629859C4-C0F4-46E1-A12D-ABD6DECD2FC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271D7-1F11-41F6-A2E6-7786D28AEB3D}">
      <dsp:nvSpPr>
        <dsp:cNvPr id="0" name=""/>
        <dsp:cNvSpPr/>
      </dsp:nvSpPr>
      <dsp:spPr>
        <a:xfrm>
          <a:off x="393" y="723825"/>
          <a:ext cx="1098562" cy="1098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F7517-319D-44AF-A9E6-918233BD6E65}">
      <dsp:nvSpPr>
        <dsp:cNvPr id="0" name=""/>
        <dsp:cNvSpPr/>
      </dsp:nvSpPr>
      <dsp:spPr>
        <a:xfrm>
          <a:off x="393" y="1947022"/>
          <a:ext cx="3138750" cy="52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kern="1200">
              <a:latin typeface="Montserrat"/>
            </a:rPr>
            <a:t>PROFILES</a:t>
          </a:r>
          <a:endParaRPr lang="en-GB" sz="1400" b="0" i="0" kern="1200">
            <a:latin typeface="Montserrat"/>
          </a:endParaRPr>
        </a:p>
      </dsp:txBody>
      <dsp:txXfrm>
        <a:off x="393" y="1947022"/>
        <a:ext cx="3138750" cy="529664"/>
      </dsp:txXfrm>
    </dsp:sp>
    <dsp:sp modelId="{99B4736B-9F15-47A4-8251-9EA944378A9C}">
      <dsp:nvSpPr>
        <dsp:cNvPr id="0" name=""/>
        <dsp:cNvSpPr/>
      </dsp:nvSpPr>
      <dsp:spPr>
        <a:xfrm>
          <a:off x="393" y="2534656"/>
          <a:ext cx="3138750" cy="108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b="0" i="0" kern="1200">
              <a:latin typeface="Montserrat"/>
            </a:rPr>
            <a:t>Short desk-based thematic overviews of core topics such as life expectancy, LTCs, or demographics that provide a brief summary of a topic for Camden</a:t>
          </a:r>
        </a:p>
      </dsp:txBody>
      <dsp:txXfrm>
        <a:off x="393" y="2534656"/>
        <a:ext cx="3138750" cy="1087659"/>
      </dsp:txXfrm>
    </dsp:sp>
    <dsp:sp modelId="{D70C407E-A454-4316-B621-FA88434CAE19}">
      <dsp:nvSpPr>
        <dsp:cNvPr id="0" name=""/>
        <dsp:cNvSpPr/>
      </dsp:nvSpPr>
      <dsp:spPr>
        <a:xfrm>
          <a:off x="3688425" y="723825"/>
          <a:ext cx="1098562" cy="10985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E6D8F-0934-4C60-BA75-1DEB19213242}">
      <dsp:nvSpPr>
        <dsp:cNvPr id="0" name=""/>
        <dsp:cNvSpPr/>
      </dsp:nvSpPr>
      <dsp:spPr>
        <a:xfrm>
          <a:off x="3688425" y="1947022"/>
          <a:ext cx="3138750" cy="52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rtl="0">
            <a:lnSpc>
              <a:spcPct val="100000"/>
            </a:lnSpc>
            <a:spcBef>
              <a:spcPct val="0"/>
            </a:spcBef>
            <a:spcAft>
              <a:spcPct val="35000"/>
            </a:spcAft>
            <a:buNone/>
            <a:defRPr b="1"/>
          </a:pPr>
          <a:r>
            <a:rPr lang="en-GB" sz="1700" b="1" kern="1200">
              <a:solidFill>
                <a:schemeClr val="tx1"/>
              </a:solidFill>
              <a:latin typeface="Montserrat"/>
            </a:rPr>
            <a:t>Health Needs Assessment (HNA)</a:t>
          </a:r>
        </a:p>
      </dsp:txBody>
      <dsp:txXfrm>
        <a:off x="3688425" y="1947022"/>
        <a:ext cx="3138750" cy="529664"/>
      </dsp:txXfrm>
    </dsp:sp>
    <dsp:sp modelId="{086E4BB7-2FCE-4C38-910E-BAFDA333CD72}">
      <dsp:nvSpPr>
        <dsp:cNvPr id="0" name=""/>
        <dsp:cNvSpPr/>
      </dsp:nvSpPr>
      <dsp:spPr>
        <a:xfrm>
          <a:off x="3688425" y="2534656"/>
          <a:ext cx="3138750" cy="108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b="0" i="0" kern="1200">
              <a:latin typeface="Montserrat"/>
            </a:rPr>
            <a:t>Rapid desk-based overviews of the needs of a specific group or users of a service (e.g., autism, homeless, cancer) with actionable recommendations</a:t>
          </a:r>
          <a:endParaRPr lang="en-US" sz="1400" b="0" kern="1200">
            <a:latin typeface="Montserrat"/>
          </a:endParaRPr>
        </a:p>
      </dsp:txBody>
      <dsp:txXfrm>
        <a:off x="3688425" y="2534656"/>
        <a:ext cx="3138750" cy="1087659"/>
      </dsp:txXfrm>
    </dsp:sp>
    <dsp:sp modelId="{410EFE87-B66B-4FB9-AE90-5BDCE73A47F1}">
      <dsp:nvSpPr>
        <dsp:cNvPr id="0" name=""/>
        <dsp:cNvSpPr/>
      </dsp:nvSpPr>
      <dsp:spPr>
        <a:xfrm>
          <a:off x="7376456" y="723825"/>
          <a:ext cx="1098562" cy="10985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729DD-E8D0-4C4D-8478-3A22934C4680}">
      <dsp:nvSpPr>
        <dsp:cNvPr id="0" name=""/>
        <dsp:cNvSpPr/>
      </dsp:nvSpPr>
      <dsp:spPr>
        <a:xfrm>
          <a:off x="7376456" y="1947022"/>
          <a:ext cx="3138750" cy="52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kern="1200">
              <a:latin typeface="Montserrat"/>
            </a:rPr>
            <a:t>JSNA CHAPTER</a:t>
          </a:r>
        </a:p>
      </dsp:txBody>
      <dsp:txXfrm>
        <a:off x="7376456" y="1947022"/>
        <a:ext cx="3138750" cy="529664"/>
      </dsp:txXfrm>
    </dsp:sp>
    <dsp:sp modelId="{629859C4-C0F4-46E1-A12D-ABD6DECD2FC6}">
      <dsp:nvSpPr>
        <dsp:cNvPr id="0" name=""/>
        <dsp:cNvSpPr/>
      </dsp:nvSpPr>
      <dsp:spPr>
        <a:xfrm>
          <a:off x="7376456" y="2534656"/>
          <a:ext cx="3138750" cy="108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latin typeface="Montserrat"/>
            </a:rPr>
            <a:t>Similar to a HNA but developed with substantive stakeholder engagement such as with residents, VCS, staff, and NHS partners</a:t>
          </a:r>
          <a:endParaRPr lang="en-US" sz="1400" b="0" kern="1200">
            <a:latin typeface="Montserrat"/>
          </a:endParaRPr>
        </a:p>
      </dsp:txBody>
      <dsp:txXfrm>
        <a:off x="7376456" y="2534656"/>
        <a:ext cx="3138750" cy="10876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11908-2CB2-1347-800E-6752496DB4F8}"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146AC-EBF3-C743-B330-A0D0ACE88A1D}" type="slidenum">
              <a:rPr lang="en-US" smtClean="0"/>
              <a:t>‹#›</a:t>
            </a:fld>
            <a:endParaRPr lang="en-US"/>
          </a:p>
        </p:txBody>
      </p:sp>
    </p:spTree>
    <p:extLst>
      <p:ext uri="{BB962C8B-B14F-4D97-AF65-F5344CB8AC3E}">
        <p14:creationId xmlns:p14="http://schemas.microsoft.com/office/powerpoint/2010/main" val="3693336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44978F1-D5E9-4132-B9F0-344404657DCD}" type="slidenum">
              <a:rPr lang="en-GB" smtClean="0"/>
              <a:t>2</a:t>
            </a:fld>
            <a:endParaRPr lang="en-GB"/>
          </a:p>
        </p:txBody>
      </p:sp>
    </p:spTree>
    <p:extLst>
      <p:ext uri="{BB962C8B-B14F-4D97-AF65-F5344CB8AC3E}">
        <p14:creationId xmlns:p14="http://schemas.microsoft.com/office/powerpoint/2010/main" val="345142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object 7">
            <a:extLst>
              <a:ext uri="{FF2B5EF4-FFF2-40B4-BE49-F238E27FC236}">
                <a16:creationId xmlns:a16="http://schemas.microsoft.com/office/drawing/2014/main" id="{131089FA-94CD-E842-1058-4D4D96251308}"/>
              </a:ext>
            </a:extLst>
          </p:cNvPr>
          <p:cNvSpPr/>
          <p:nvPr userDrawn="1"/>
        </p:nvSpPr>
        <p:spPr>
          <a:xfrm>
            <a:off x="917713" y="3765350"/>
            <a:ext cx="5819775" cy="0"/>
          </a:xfrm>
          <a:custGeom>
            <a:avLst/>
            <a:gdLst/>
            <a:ahLst/>
            <a:cxnLst/>
            <a:rect l="l" t="t" r="r" b="b"/>
            <a:pathLst>
              <a:path w="5819775">
                <a:moveTo>
                  <a:pt x="0" y="0"/>
                </a:moveTo>
                <a:lnTo>
                  <a:pt x="5819394" y="0"/>
                </a:lnTo>
              </a:path>
            </a:pathLst>
          </a:custGeom>
          <a:ln w="25400">
            <a:solidFill>
              <a:srgbClr val="B9BF61"/>
            </a:solidFill>
          </a:ln>
        </p:spPr>
        <p:txBody>
          <a:bodyPr wrap="square" lIns="0" tIns="0" rIns="0" bIns="0" rtlCol="0"/>
          <a:lstStyle/>
          <a:p>
            <a:endParaRPr/>
          </a:p>
        </p:txBody>
      </p:sp>
      <p:sp>
        <p:nvSpPr>
          <p:cNvPr id="14" name="Title Placeholder 1">
            <a:extLst>
              <a:ext uri="{FF2B5EF4-FFF2-40B4-BE49-F238E27FC236}">
                <a16:creationId xmlns:a16="http://schemas.microsoft.com/office/drawing/2014/main" id="{2580EA43-A411-3110-148E-FF1C4D346E47}"/>
              </a:ext>
            </a:extLst>
          </p:cNvPr>
          <p:cNvSpPr>
            <a:spLocks noGrp="1"/>
          </p:cNvSpPr>
          <p:nvPr>
            <p:ph type="title"/>
          </p:nvPr>
        </p:nvSpPr>
        <p:spPr>
          <a:xfrm>
            <a:off x="917713" y="2242516"/>
            <a:ext cx="7460974" cy="1325563"/>
          </a:xfrm>
          <a:prstGeom prst="rect">
            <a:avLst/>
          </a:prstGeom>
        </p:spPr>
        <p:txBody>
          <a:bodyPr vert="horz" lIns="91440" tIns="45720" rIns="91440" bIns="45720" rtlCol="0" anchor="b">
            <a:noAutofit/>
          </a:bodyPr>
          <a:lstStyle>
            <a:lvl1pPr>
              <a:defRPr sz="4800"/>
            </a:lvl1pPr>
          </a:lstStyle>
          <a:p>
            <a:r>
              <a:rPr lang="en-GB"/>
              <a:t>Put title of the document here</a:t>
            </a:r>
            <a:endParaRPr lang="en-US"/>
          </a:p>
        </p:txBody>
      </p:sp>
      <p:sp>
        <p:nvSpPr>
          <p:cNvPr id="17" name="Text Placeholder 16">
            <a:extLst>
              <a:ext uri="{FF2B5EF4-FFF2-40B4-BE49-F238E27FC236}">
                <a16:creationId xmlns:a16="http://schemas.microsoft.com/office/drawing/2014/main" id="{89AC3C39-92FB-6581-5937-F16CE526D744}"/>
              </a:ext>
            </a:extLst>
          </p:cNvPr>
          <p:cNvSpPr>
            <a:spLocks noGrp="1"/>
          </p:cNvSpPr>
          <p:nvPr>
            <p:ph type="body" sz="quarter" idx="13" hasCustomPrompt="1"/>
          </p:nvPr>
        </p:nvSpPr>
        <p:spPr>
          <a:xfrm>
            <a:off x="917712" y="3944918"/>
            <a:ext cx="4287333" cy="452912"/>
          </a:xfrm>
          <a:prstGeom prst="rect">
            <a:avLst/>
          </a:prstGeom>
        </p:spPr>
        <p:txBody>
          <a:bodyPr/>
          <a:lstStyle>
            <a:lvl1pPr>
              <a:defRPr sz="2000">
                <a:solidFill>
                  <a:schemeClr val="accent3">
                    <a:lumMod val="40000"/>
                    <a:lumOff val="60000"/>
                  </a:schemeClr>
                </a:solidFill>
              </a:defRPr>
            </a:lvl1pPr>
          </a:lstStyle>
          <a:p>
            <a:pPr lvl="0"/>
            <a:r>
              <a:rPr lang="en-GB"/>
              <a:t>Author/Presenter</a:t>
            </a:r>
          </a:p>
        </p:txBody>
      </p:sp>
      <p:sp>
        <p:nvSpPr>
          <p:cNvPr id="19" name="Text Placeholder 18">
            <a:extLst>
              <a:ext uri="{FF2B5EF4-FFF2-40B4-BE49-F238E27FC236}">
                <a16:creationId xmlns:a16="http://schemas.microsoft.com/office/drawing/2014/main" id="{1E93E8CD-D79C-29E3-C118-EDB3DBA5ECAC}"/>
              </a:ext>
            </a:extLst>
          </p:cNvPr>
          <p:cNvSpPr>
            <a:spLocks noGrp="1"/>
          </p:cNvSpPr>
          <p:nvPr>
            <p:ph type="body" sz="quarter" idx="14" hasCustomPrompt="1"/>
          </p:nvPr>
        </p:nvSpPr>
        <p:spPr>
          <a:xfrm>
            <a:off x="917712" y="5029316"/>
            <a:ext cx="2075230" cy="313932"/>
          </a:xfrm>
          <a:prstGeom prst="rect">
            <a:avLst/>
          </a:prstGeom>
          <a:noFill/>
        </p:spPr>
        <p:txBody>
          <a:bodyPr wrap="square">
            <a:spAutoFit/>
          </a:bodyPr>
          <a:lstStyle>
            <a:lvl1pPr>
              <a:defRPr sz="1600">
                <a:solidFill>
                  <a:schemeClr val="bg1"/>
                </a:solidFill>
              </a:defRPr>
            </a:lvl1pPr>
          </a:lstStyle>
          <a:p>
            <a:pPr lvl="0"/>
            <a:r>
              <a:rPr lang="en-GB"/>
              <a:t>Put the date here</a:t>
            </a:r>
            <a:endParaRPr lang="en-US"/>
          </a:p>
        </p:txBody>
      </p:sp>
      <p:sp>
        <p:nvSpPr>
          <p:cNvPr id="2" name="Text Placeholder 16">
            <a:extLst>
              <a:ext uri="{FF2B5EF4-FFF2-40B4-BE49-F238E27FC236}">
                <a16:creationId xmlns:a16="http://schemas.microsoft.com/office/drawing/2014/main" id="{193F28C5-BF07-6FCA-E2D0-9294AB826190}"/>
              </a:ext>
            </a:extLst>
          </p:cNvPr>
          <p:cNvSpPr>
            <a:spLocks noGrp="1"/>
          </p:cNvSpPr>
          <p:nvPr>
            <p:ph type="body" sz="quarter" idx="15" hasCustomPrompt="1"/>
          </p:nvPr>
        </p:nvSpPr>
        <p:spPr>
          <a:xfrm>
            <a:off x="917712" y="4402118"/>
            <a:ext cx="6539002" cy="452912"/>
          </a:xfrm>
          <a:prstGeom prst="rect">
            <a:avLst/>
          </a:prstGeom>
        </p:spPr>
        <p:txBody>
          <a:bodyPr/>
          <a:lstStyle>
            <a:lvl1pPr>
              <a:defRPr sz="1600">
                <a:solidFill>
                  <a:schemeClr val="accent3">
                    <a:lumMod val="40000"/>
                    <a:lumOff val="60000"/>
                  </a:schemeClr>
                </a:solidFill>
              </a:defRPr>
            </a:lvl1pPr>
          </a:lstStyle>
          <a:p>
            <a:pPr lvl="0"/>
            <a:r>
              <a:rPr lang="en-GB"/>
              <a:t>Health and Wellbeing Department, Camden Council</a:t>
            </a:r>
          </a:p>
        </p:txBody>
      </p:sp>
    </p:spTree>
    <p:extLst>
      <p:ext uri="{BB962C8B-B14F-4D97-AF65-F5344CB8AC3E}">
        <p14:creationId xmlns:p14="http://schemas.microsoft.com/office/powerpoint/2010/main" val="1812860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OBJECT RIGH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1079999" y="1425544"/>
            <a:ext cx="3343061" cy="4093165"/>
          </a:xfrm>
          <a:prstGeom prst="rect">
            <a:avLst/>
          </a:prstGeom>
        </p:spPr>
        <p:txBody>
          <a:bodyPr lIns="0" tIns="0" rIns="72000" bIns="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 If you don’t want the first bullet indented just use the bullet button.</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endParaRPr lang="en-GB">
              <a:solidFill>
                <a:srgbClr val="000023"/>
              </a:solidFill>
              <a:effectLst/>
              <a:latin typeface="Montserrat" pitchFamily="2" charset="77"/>
            </a:endParaRPr>
          </a:p>
          <a:p>
            <a:pPr lvl="0"/>
            <a:endParaRPr lang="en-GB"/>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79999" y="360000"/>
            <a:ext cx="10534225"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right</a:t>
            </a:r>
            <a:endParaRPr lang="en-US"/>
          </a:p>
        </p:txBody>
      </p:sp>
      <p:sp>
        <p:nvSpPr>
          <p:cNvPr id="10" name="Slide Number Placeholder 5">
            <a:extLst>
              <a:ext uri="{FF2B5EF4-FFF2-40B4-BE49-F238E27FC236}">
                <a16:creationId xmlns:a16="http://schemas.microsoft.com/office/drawing/2014/main" id="{EE003481-AA4B-6140-88F9-4D5D6365A32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2" name="Content Placeholder 2">
            <a:extLst>
              <a:ext uri="{FF2B5EF4-FFF2-40B4-BE49-F238E27FC236}">
                <a16:creationId xmlns:a16="http://schemas.microsoft.com/office/drawing/2014/main" id="{62216CE9-D4F2-68A8-F75F-2457AC479CEE}"/>
              </a:ext>
            </a:extLst>
          </p:cNvPr>
          <p:cNvSpPr>
            <a:spLocks noGrp="1"/>
          </p:cNvSpPr>
          <p:nvPr>
            <p:ph sz="quarter" idx="18" hasCustomPrompt="1"/>
          </p:nvPr>
        </p:nvSpPr>
        <p:spPr>
          <a:xfrm>
            <a:off x="4674968" y="1425544"/>
            <a:ext cx="6945313" cy="4093165"/>
          </a:xfrm>
          <a:prstGeom prst="rect">
            <a:avLst/>
          </a:prstGeom>
        </p:spPr>
        <p:txBody>
          <a:bodyPr/>
          <a:lstStyle>
            <a:lvl1pPr marL="0" indent="0">
              <a:buNone/>
              <a:defRPr/>
            </a:lvl1pPr>
          </a:lstStyle>
          <a:p>
            <a:pPr lvl="0"/>
            <a:r>
              <a:rPr lang="en-GB"/>
              <a:t>Insert object</a:t>
            </a:r>
          </a:p>
        </p:txBody>
      </p:sp>
      <p:sp>
        <p:nvSpPr>
          <p:cNvPr id="11" name="Text Placeholder 7">
            <a:extLst>
              <a:ext uri="{FF2B5EF4-FFF2-40B4-BE49-F238E27FC236}">
                <a16:creationId xmlns:a16="http://schemas.microsoft.com/office/drawing/2014/main" id="{6B65E7CE-5BA8-ADDA-8784-7EF9B699175D}"/>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2" name="Text Placeholder 7">
            <a:extLst>
              <a:ext uri="{FF2B5EF4-FFF2-40B4-BE49-F238E27FC236}">
                <a16:creationId xmlns:a16="http://schemas.microsoft.com/office/drawing/2014/main" id="{C3664745-3D47-8AAD-775B-2444F5DF9F8D}"/>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173658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OBJECT FULL">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598"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full width</a:t>
            </a:r>
            <a:endParaRPr lang="en-US"/>
          </a:p>
        </p:txBody>
      </p:sp>
      <p:sp>
        <p:nvSpPr>
          <p:cNvPr id="4" name="Text Placeholder 7">
            <a:extLst>
              <a:ext uri="{FF2B5EF4-FFF2-40B4-BE49-F238E27FC236}">
                <a16:creationId xmlns:a16="http://schemas.microsoft.com/office/drawing/2014/main" id="{0CBACBF7-0371-E0FC-24B5-1A12B46C0202}"/>
              </a:ext>
            </a:extLst>
          </p:cNvPr>
          <p:cNvSpPr>
            <a:spLocks noGrp="1"/>
          </p:cNvSpPr>
          <p:nvPr>
            <p:ph type="body" sz="quarter" idx="13" hasCustomPrompt="1"/>
          </p:nvPr>
        </p:nvSpPr>
        <p:spPr>
          <a:xfrm>
            <a:off x="1080000" y="1290919"/>
            <a:ext cx="10515600" cy="546760"/>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a:lvl2pPr>
          </a:lstStyle>
          <a:p>
            <a:pPr lvl="0"/>
            <a:r>
              <a:rPr lang="en-GB"/>
              <a:t>Put all your body copy in this style shown here or delete if not needed and move object up</a:t>
            </a:r>
          </a:p>
          <a:p>
            <a:pPr lvl="0"/>
            <a:endParaRPr lang="en-GB"/>
          </a:p>
        </p:txBody>
      </p:sp>
      <p:sp>
        <p:nvSpPr>
          <p:cNvPr id="3" name="Slide Number Placeholder 5">
            <a:extLst>
              <a:ext uri="{FF2B5EF4-FFF2-40B4-BE49-F238E27FC236}">
                <a16:creationId xmlns:a16="http://schemas.microsoft.com/office/drawing/2014/main" id="{88FC4558-948C-0FD3-1D0E-DC9DB75F8871}"/>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7" name="Content Placeholder 2">
            <a:extLst>
              <a:ext uri="{FF2B5EF4-FFF2-40B4-BE49-F238E27FC236}">
                <a16:creationId xmlns:a16="http://schemas.microsoft.com/office/drawing/2014/main" id="{E3E27382-7B60-A7EA-CFDC-248B984FDEE8}"/>
              </a:ext>
            </a:extLst>
          </p:cNvPr>
          <p:cNvSpPr>
            <a:spLocks noGrp="1"/>
          </p:cNvSpPr>
          <p:nvPr>
            <p:ph sz="quarter" idx="18" hasCustomPrompt="1"/>
          </p:nvPr>
        </p:nvSpPr>
        <p:spPr>
          <a:xfrm>
            <a:off x="1079500" y="2020701"/>
            <a:ext cx="10515598" cy="3546382"/>
          </a:xfrm>
          <a:prstGeom prst="rect">
            <a:avLst/>
          </a:prstGeom>
        </p:spPr>
        <p:txBody>
          <a:bodyPr/>
          <a:lstStyle>
            <a:lvl1pPr marL="0" indent="0">
              <a:buNone/>
              <a:defRPr/>
            </a:lvl1pPr>
          </a:lstStyle>
          <a:p>
            <a:pPr lvl="0"/>
            <a:r>
              <a:rPr lang="en-GB"/>
              <a:t>Insert object</a:t>
            </a:r>
          </a:p>
        </p:txBody>
      </p:sp>
      <p:sp>
        <p:nvSpPr>
          <p:cNvPr id="12" name="Text Placeholder 7">
            <a:extLst>
              <a:ext uri="{FF2B5EF4-FFF2-40B4-BE49-F238E27FC236}">
                <a16:creationId xmlns:a16="http://schemas.microsoft.com/office/drawing/2014/main" id="{61AB9C74-9371-5ED5-4D07-BF4282685EA8}"/>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3" name="Text Placeholder 7">
            <a:extLst>
              <a:ext uri="{FF2B5EF4-FFF2-40B4-BE49-F238E27FC236}">
                <a16:creationId xmlns:a16="http://schemas.microsoft.com/office/drawing/2014/main" id="{060CF2C1-F036-1CEE-C795-09E650239653}"/>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583275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WO OBJECTS">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3076"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Two objects</a:t>
            </a:r>
            <a:endParaRPr lang="en-US"/>
          </a:p>
        </p:txBody>
      </p:sp>
      <p:sp>
        <p:nvSpPr>
          <p:cNvPr id="4" name="Text Placeholder 7">
            <a:extLst>
              <a:ext uri="{FF2B5EF4-FFF2-40B4-BE49-F238E27FC236}">
                <a16:creationId xmlns:a16="http://schemas.microsoft.com/office/drawing/2014/main" id="{0CBACBF7-0371-E0FC-24B5-1A12B46C0202}"/>
              </a:ext>
            </a:extLst>
          </p:cNvPr>
          <p:cNvSpPr>
            <a:spLocks noGrp="1"/>
          </p:cNvSpPr>
          <p:nvPr>
            <p:ph type="body" sz="quarter" idx="13" hasCustomPrompt="1"/>
          </p:nvPr>
        </p:nvSpPr>
        <p:spPr>
          <a:xfrm>
            <a:off x="1080000" y="1264004"/>
            <a:ext cx="10515600" cy="1024216"/>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a:lvl2pPr>
          </a:lstStyle>
          <a:p>
            <a:pPr lvl="0"/>
            <a:r>
              <a:rPr lang="en-GB"/>
              <a:t>Put all your body copy in this style shown here or delete if not needed and move objects up</a:t>
            </a:r>
          </a:p>
          <a:p>
            <a:pPr lvl="0"/>
            <a:endParaRPr lang="en-GB"/>
          </a:p>
        </p:txBody>
      </p:sp>
      <p:sp>
        <p:nvSpPr>
          <p:cNvPr id="11" name="Slide Number Placeholder 5">
            <a:extLst>
              <a:ext uri="{FF2B5EF4-FFF2-40B4-BE49-F238E27FC236}">
                <a16:creationId xmlns:a16="http://schemas.microsoft.com/office/drawing/2014/main" id="{B3DC2740-8DB3-7C05-BF53-6BD9F296B25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2" name="Content Placeholder 2">
            <a:extLst>
              <a:ext uri="{FF2B5EF4-FFF2-40B4-BE49-F238E27FC236}">
                <a16:creationId xmlns:a16="http://schemas.microsoft.com/office/drawing/2014/main" id="{D194F9B1-2C0C-4DB6-7CD6-CBEE0AF22DE4}"/>
              </a:ext>
            </a:extLst>
          </p:cNvPr>
          <p:cNvSpPr>
            <a:spLocks noGrp="1"/>
          </p:cNvSpPr>
          <p:nvPr>
            <p:ph sz="quarter" idx="21" hasCustomPrompt="1"/>
          </p:nvPr>
        </p:nvSpPr>
        <p:spPr>
          <a:xfrm>
            <a:off x="1080000" y="2479896"/>
            <a:ext cx="5016000" cy="2988749"/>
          </a:xfrm>
          <a:prstGeom prst="rect">
            <a:avLst/>
          </a:prstGeom>
        </p:spPr>
        <p:txBody>
          <a:bodyPr/>
          <a:lstStyle>
            <a:lvl1pPr marL="0" indent="0">
              <a:buNone/>
              <a:defRPr/>
            </a:lvl1pPr>
          </a:lstStyle>
          <a:p>
            <a:pPr lvl="0"/>
            <a:r>
              <a:rPr lang="en-GB"/>
              <a:t>Insert object</a:t>
            </a:r>
          </a:p>
        </p:txBody>
      </p:sp>
      <p:sp>
        <p:nvSpPr>
          <p:cNvPr id="10" name="Content Placeholder 2">
            <a:extLst>
              <a:ext uri="{FF2B5EF4-FFF2-40B4-BE49-F238E27FC236}">
                <a16:creationId xmlns:a16="http://schemas.microsoft.com/office/drawing/2014/main" id="{6C043110-CBB1-CE46-76D7-139497D410CE}"/>
              </a:ext>
            </a:extLst>
          </p:cNvPr>
          <p:cNvSpPr>
            <a:spLocks noGrp="1"/>
          </p:cNvSpPr>
          <p:nvPr>
            <p:ph sz="quarter" idx="22" hasCustomPrompt="1"/>
          </p:nvPr>
        </p:nvSpPr>
        <p:spPr>
          <a:xfrm>
            <a:off x="6575596" y="2479896"/>
            <a:ext cx="5016000" cy="2988749"/>
          </a:xfrm>
          <a:prstGeom prst="rect">
            <a:avLst/>
          </a:prstGeom>
        </p:spPr>
        <p:txBody>
          <a:bodyPr/>
          <a:lstStyle>
            <a:lvl1pPr marL="0" indent="0">
              <a:buNone/>
              <a:defRPr/>
            </a:lvl1pPr>
          </a:lstStyle>
          <a:p>
            <a:pPr lvl="0"/>
            <a:r>
              <a:rPr lang="en-GB"/>
              <a:t>Insert object</a:t>
            </a:r>
          </a:p>
        </p:txBody>
      </p:sp>
      <p:sp>
        <p:nvSpPr>
          <p:cNvPr id="13" name="Text Placeholder 7">
            <a:extLst>
              <a:ext uri="{FF2B5EF4-FFF2-40B4-BE49-F238E27FC236}">
                <a16:creationId xmlns:a16="http://schemas.microsoft.com/office/drawing/2014/main" id="{9B366994-C4C7-6DC4-749F-96BA1E12823C}"/>
              </a:ext>
            </a:extLst>
          </p:cNvPr>
          <p:cNvSpPr>
            <a:spLocks noGrp="1"/>
          </p:cNvSpPr>
          <p:nvPr>
            <p:ph type="body" sz="quarter" idx="16" hasCustomPrompt="1"/>
          </p:nvPr>
        </p:nvSpPr>
        <p:spPr>
          <a:xfrm>
            <a:off x="1080000" y="5599841"/>
            <a:ext cx="5016000"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5" name="Text Placeholder 7">
            <a:extLst>
              <a:ext uri="{FF2B5EF4-FFF2-40B4-BE49-F238E27FC236}">
                <a16:creationId xmlns:a16="http://schemas.microsoft.com/office/drawing/2014/main" id="{302CE859-4201-EBBB-939C-92D6601903D5}"/>
              </a:ext>
            </a:extLst>
          </p:cNvPr>
          <p:cNvSpPr>
            <a:spLocks noGrp="1"/>
          </p:cNvSpPr>
          <p:nvPr>
            <p:ph type="body" sz="quarter" idx="23" hasCustomPrompt="1"/>
          </p:nvPr>
        </p:nvSpPr>
        <p:spPr>
          <a:xfrm>
            <a:off x="6576095" y="5593702"/>
            <a:ext cx="5016000"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7" name="Text Placeholder 7">
            <a:extLst>
              <a:ext uri="{FF2B5EF4-FFF2-40B4-BE49-F238E27FC236}">
                <a16:creationId xmlns:a16="http://schemas.microsoft.com/office/drawing/2014/main" id="{742FDA1D-8DA2-5B6C-90A0-998D5608E5B5}"/>
              </a:ext>
            </a:extLst>
          </p:cNvPr>
          <p:cNvSpPr>
            <a:spLocks noGrp="1"/>
          </p:cNvSpPr>
          <p:nvPr>
            <p:ph type="body" sz="quarter" idx="25" hasCustomPrompt="1"/>
          </p:nvPr>
        </p:nvSpPr>
        <p:spPr>
          <a:xfrm>
            <a:off x="1080000" y="6014547"/>
            <a:ext cx="5015999" cy="422681"/>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
        <p:nvSpPr>
          <p:cNvPr id="18" name="Text Placeholder 7">
            <a:extLst>
              <a:ext uri="{FF2B5EF4-FFF2-40B4-BE49-F238E27FC236}">
                <a16:creationId xmlns:a16="http://schemas.microsoft.com/office/drawing/2014/main" id="{E99548E1-F41F-C764-A3AF-44276EDA2FD5}"/>
              </a:ext>
            </a:extLst>
          </p:cNvPr>
          <p:cNvSpPr>
            <a:spLocks noGrp="1"/>
          </p:cNvSpPr>
          <p:nvPr>
            <p:ph type="body" sz="quarter" idx="26" hasCustomPrompt="1"/>
          </p:nvPr>
        </p:nvSpPr>
        <p:spPr>
          <a:xfrm>
            <a:off x="6575597" y="6014547"/>
            <a:ext cx="5015999" cy="422681"/>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4186855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EXT 1 COLUM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Body text in a single column</a:t>
            </a:r>
            <a:endParaRPr lang="en-US"/>
          </a:p>
        </p:txBody>
      </p:sp>
      <p:sp>
        <p:nvSpPr>
          <p:cNvPr id="12" name="Text Placeholder 7">
            <a:extLst>
              <a:ext uri="{FF2B5EF4-FFF2-40B4-BE49-F238E27FC236}">
                <a16:creationId xmlns:a16="http://schemas.microsoft.com/office/drawing/2014/main" id="{6EB866A0-E048-8A61-69AC-ECFDC3F2041D}"/>
              </a:ext>
            </a:extLst>
          </p:cNvPr>
          <p:cNvSpPr>
            <a:spLocks noGrp="1"/>
          </p:cNvSpPr>
          <p:nvPr>
            <p:ph type="body" sz="quarter" idx="13" hasCustomPrompt="1"/>
          </p:nvPr>
        </p:nvSpPr>
        <p:spPr>
          <a:xfrm>
            <a:off x="1080000" y="1317812"/>
            <a:ext cx="10515600" cy="4346141"/>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3" name="Slide Number Placeholder 5">
            <a:extLst>
              <a:ext uri="{FF2B5EF4-FFF2-40B4-BE49-F238E27FC236}">
                <a16:creationId xmlns:a16="http://schemas.microsoft.com/office/drawing/2014/main" id="{2069296C-0A5D-440E-127C-425F6CB37F6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36876436-05A2-2B14-736A-EB400CDDD877}"/>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B0E83E7C-66CF-77D3-7693-FDDE8DB2D18F}"/>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4045376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TEXT 2 COLUMNS">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Body text in two columns</a:t>
            </a:r>
            <a:endParaRPr lang="en-US"/>
          </a:p>
        </p:txBody>
      </p:sp>
      <p:sp>
        <p:nvSpPr>
          <p:cNvPr id="10" name="Text Placeholder 7">
            <a:extLst>
              <a:ext uri="{FF2B5EF4-FFF2-40B4-BE49-F238E27FC236}">
                <a16:creationId xmlns:a16="http://schemas.microsoft.com/office/drawing/2014/main" id="{B2058304-BA29-2DC3-099F-EA55EEAC2DAA}"/>
              </a:ext>
            </a:extLst>
          </p:cNvPr>
          <p:cNvSpPr>
            <a:spLocks noGrp="1"/>
          </p:cNvSpPr>
          <p:nvPr>
            <p:ph type="body" sz="quarter" idx="13" hasCustomPrompt="1"/>
          </p:nvPr>
        </p:nvSpPr>
        <p:spPr>
          <a:xfrm>
            <a:off x="1080000" y="1317812"/>
            <a:ext cx="10515600" cy="4328385"/>
          </a:xfrm>
          <a:prstGeom prst="rect">
            <a:avLst/>
          </a:prstGeom>
        </p:spPr>
        <p:txBody>
          <a:bodyPr lIns="0" tIns="0" rIns="72000" bIns="0" numCol="2"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1" name="Slide Number Placeholder 5">
            <a:extLst>
              <a:ext uri="{FF2B5EF4-FFF2-40B4-BE49-F238E27FC236}">
                <a16:creationId xmlns:a16="http://schemas.microsoft.com/office/drawing/2014/main" id="{FDF34814-6476-DEA8-4E8F-381849C2E850}"/>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F0D9C295-4940-58AD-DDE6-D1AD163002B1}"/>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5ACAAEFA-4FF1-BA50-EE10-E55513534B2D}"/>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293975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SHADED BOX">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CA500FB1-1AF0-8A3D-E11A-5326BE8C9F44}"/>
              </a:ext>
            </a:extLst>
          </p:cNvPr>
          <p:cNvSpPr/>
          <p:nvPr userDrawn="1"/>
        </p:nvSpPr>
        <p:spPr>
          <a:xfrm>
            <a:off x="576000" y="1454150"/>
            <a:ext cx="11616000" cy="4091627"/>
          </a:xfrm>
          <a:custGeom>
            <a:avLst/>
            <a:gdLst/>
            <a:ahLst/>
            <a:cxnLst/>
            <a:rect l="l" t="t" r="r" b="b"/>
            <a:pathLst>
              <a:path w="11653520" h="6858000">
                <a:moveTo>
                  <a:pt x="11653202" y="0"/>
                </a:moveTo>
                <a:lnTo>
                  <a:pt x="0" y="0"/>
                </a:lnTo>
                <a:lnTo>
                  <a:pt x="0" y="6858000"/>
                </a:lnTo>
                <a:lnTo>
                  <a:pt x="11653202" y="6858000"/>
                </a:lnTo>
                <a:lnTo>
                  <a:pt x="11653202" y="0"/>
                </a:lnTo>
                <a:close/>
              </a:path>
            </a:pathLst>
          </a:custGeom>
          <a:solidFill>
            <a:srgbClr val="3D5073">
              <a:alpha val="10000"/>
            </a:srgbClr>
          </a:solidFill>
        </p:spPr>
        <p:txBody>
          <a:bodyPr wrap="square" lIns="0" tIns="0" rIns="0" bIns="0" rtlCol="0"/>
          <a:lstStyle/>
          <a:p>
            <a:endParaRPr/>
          </a:p>
        </p:txBody>
      </p:sp>
      <p:sp>
        <p:nvSpPr>
          <p:cNvPr id="3" name="Content Placeholder 2">
            <a:extLst>
              <a:ext uri="{FF2B5EF4-FFF2-40B4-BE49-F238E27FC236}">
                <a16:creationId xmlns:a16="http://schemas.microsoft.com/office/drawing/2014/main" id="{09899A56-E5FF-166F-7F72-13D19FE40E9D}"/>
              </a:ext>
            </a:extLst>
          </p:cNvPr>
          <p:cNvSpPr>
            <a:spLocks noGrp="1"/>
          </p:cNvSpPr>
          <p:nvPr>
            <p:ph idx="1" hasCustomPrompt="1"/>
          </p:nvPr>
        </p:nvSpPr>
        <p:spPr>
          <a:xfrm>
            <a:off x="1080000" y="1714770"/>
            <a:ext cx="10515600" cy="454437"/>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bIns="0"/>
          <a:lstStyle>
            <a:lvl1pPr marL="0" indent="0" hangingPunct="1">
              <a:spcAft>
                <a:spcPts val="1200"/>
              </a:spcAft>
              <a:buNone/>
              <a:defRPr sz="1900" b="0" i="0" spc="-50" baseline="0">
                <a:solidFill>
                  <a:srgbClr val="3D5073"/>
                </a:solidFill>
                <a:latin typeface="Montserrat Medium" pitchFamily="2" charset="77"/>
              </a:defRPr>
            </a:lvl1pPr>
            <a:lvl2pPr marL="628650" indent="-171450">
              <a:buFont typeface="Arial" panose="020B0604020202020204" pitchFamily="34" charset="0"/>
              <a:buChar char="•"/>
              <a:defRPr sz="1200">
                <a:solidFill>
                  <a:schemeClr val="tx1"/>
                </a:solidFill>
                <a:latin typeface="Montserrat" pitchFamily="2" charset="77"/>
              </a:defRPr>
            </a:lvl2pPr>
          </a:lstStyle>
          <a:p>
            <a:pPr lvl="0"/>
            <a:r>
              <a:rPr lang="en-GB"/>
              <a:t>Put sub title if needed here. If not delete and move body up </a:t>
            </a:r>
          </a:p>
          <a:p>
            <a:pPr lvl="0"/>
            <a:endParaRPr lang="en-GB"/>
          </a:p>
        </p:txBody>
      </p:sp>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1080000" y="2358113"/>
            <a:ext cx="10515600" cy="2886075"/>
          </a:xfrm>
          <a:prstGeom prst="rect">
            <a:avLst/>
          </a:prstGeom>
        </p:spPr>
        <p:txBody>
          <a:bodyPr lIns="0" tIns="0" rIns="72000" bIns="0" numCol="2"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Text on shaded background</a:t>
            </a:r>
            <a:endParaRPr lang="en-US"/>
          </a:p>
        </p:txBody>
      </p:sp>
      <p:sp>
        <p:nvSpPr>
          <p:cNvPr id="10" name="Slide Number Placeholder 5">
            <a:extLst>
              <a:ext uri="{FF2B5EF4-FFF2-40B4-BE49-F238E27FC236}">
                <a16:creationId xmlns:a16="http://schemas.microsoft.com/office/drawing/2014/main" id="{9C75C630-B521-AAB3-FC9D-ACCA0BB662F4}"/>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0EFF1F9A-8280-F674-D187-1DBB7CECB2A0}"/>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B188D906-1F9C-4ED7-D306-C0DE7EDC1E0F}"/>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2743849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BASIC PRESENTA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FE0FA9-B2FE-5F27-3DD3-CB1E905B1F86}"/>
              </a:ext>
            </a:extLst>
          </p:cNvPr>
          <p:cNvSpPr>
            <a:spLocks noGrp="1"/>
          </p:cNvSpPr>
          <p:nvPr>
            <p:ph type="sldNum" sz="quarter" idx="10"/>
          </p:nvPr>
        </p:nvSpPr>
        <p:spPr/>
        <p:txBody>
          <a:bodyPr/>
          <a:lstStyle/>
          <a:p>
            <a:fld id="{983CACB7-BD5B-E04E-9F7F-67AC39F2F8F1}" type="slidenum">
              <a:rPr lang="en-US" smtClean="0"/>
              <a:pPr/>
              <a:t>‹#›</a:t>
            </a:fld>
            <a:endParaRPr lang="en-US"/>
          </a:p>
        </p:txBody>
      </p:sp>
      <p:sp>
        <p:nvSpPr>
          <p:cNvPr id="4" name="Title 8">
            <a:extLst>
              <a:ext uri="{FF2B5EF4-FFF2-40B4-BE49-F238E27FC236}">
                <a16:creationId xmlns:a16="http://schemas.microsoft.com/office/drawing/2014/main" id="{9841CA97-1DD2-97E9-892D-D16100A99D17}"/>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Basic presentation layout with bullet points</a:t>
            </a:r>
            <a:endParaRPr lang="en-US"/>
          </a:p>
        </p:txBody>
      </p:sp>
      <p:sp>
        <p:nvSpPr>
          <p:cNvPr id="5" name="Text Placeholder 7">
            <a:extLst>
              <a:ext uri="{FF2B5EF4-FFF2-40B4-BE49-F238E27FC236}">
                <a16:creationId xmlns:a16="http://schemas.microsoft.com/office/drawing/2014/main" id="{92763B9D-79AB-EB03-3EC1-849B5856310E}"/>
              </a:ext>
            </a:extLst>
          </p:cNvPr>
          <p:cNvSpPr>
            <a:spLocks noGrp="1"/>
          </p:cNvSpPr>
          <p:nvPr>
            <p:ph type="body" sz="quarter" idx="13" hasCustomPrompt="1"/>
          </p:nvPr>
        </p:nvSpPr>
        <p:spPr>
          <a:xfrm>
            <a:off x="1080000" y="1317812"/>
            <a:ext cx="10515600" cy="4894729"/>
          </a:xfrm>
          <a:prstGeom prst="rect">
            <a:avLst/>
          </a:prstGeom>
        </p:spPr>
        <p:txBody>
          <a:bodyPr lIns="0" tIns="0" rIns="72000" bIns="0" numCol="1" spcCol="360000">
            <a:noAutofit/>
          </a:bodyPr>
          <a:lstStyle>
            <a:lvl1pPr marL="285750" indent="-285750">
              <a:lnSpc>
                <a:spcPct val="100000"/>
              </a:lnSpc>
              <a:buFont typeface="Arial" panose="020B0604020202020204" pitchFamily="34" charset="0"/>
              <a:buChar char="•"/>
              <a:defRPr sz="1800" b="0" i="0">
                <a:solidFill>
                  <a:srgbClr val="2A354D"/>
                </a:solidFill>
                <a:latin typeface="Montserrat" pitchFamily="2" charset="77"/>
              </a:defRPr>
            </a:lvl1pPr>
            <a:lvl2pPr marL="457200" indent="0">
              <a:buNone/>
              <a:defRPr sz="1800" b="0" i="0">
                <a:latin typeface="Montserrat" pitchFamily="2" charset="77"/>
              </a:defRPr>
            </a:lvl2pPr>
            <a:lvl3pPr>
              <a:defRPr sz="18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Tree>
    <p:extLst>
      <p:ext uri="{BB962C8B-B14F-4D97-AF65-F5344CB8AC3E}">
        <p14:creationId xmlns:p14="http://schemas.microsoft.com/office/powerpoint/2010/main" val="3276413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sub with bullets">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6F8FEDD2-7231-CDE2-F7FE-D9B8598CE4A8}"/>
              </a:ext>
            </a:extLst>
          </p:cNvPr>
          <p:cNvSpPr/>
          <p:nvPr userDrawn="1"/>
        </p:nvSpPr>
        <p:spPr>
          <a:xfrm>
            <a:off x="0" y="1472566"/>
            <a:ext cx="8839200" cy="1956434"/>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100000">
                <a:schemeClr val="bg1">
                  <a:alpha val="0"/>
                </a:schemeClr>
              </a:gs>
              <a:gs pos="0">
                <a:schemeClr val="bg1"/>
              </a:gs>
            </a:gsLst>
            <a:lin ang="0" scaled="0"/>
          </a:gradFill>
        </p:spPr>
        <p:txBody>
          <a:bodyPr wrap="square" lIns="0" tIns="0" rIns="0" bIns="0" rtlCol="0"/>
          <a:lstStyle/>
          <a:p>
            <a:endParaRPr/>
          </a:p>
        </p:txBody>
      </p:sp>
      <p:sp>
        <p:nvSpPr>
          <p:cNvPr id="2" name="Title 1">
            <a:extLst>
              <a:ext uri="{FF2B5EF4-FFF2-40B4-BE49-F238E27FC236}">
                <a16:creationId xmlns:a16="http://schemas.microsoft.com/office/drawing/2014/main" id="{94542454-09ED-D5AC-EC71-7110E3EB3D19}"/>
              </a:ext>
            </a:extLst>
          </p:cNvPr>
          <p:cNvSpPr>
            <a:spLocks noGrp="1"/>
          </p:cNvSpPr>
          <p:nvPr>
            <p:ph type="ctrTitle" hasCustomPrompt="1"/>
          </p:nvPr>
        </p:nvSpPr>
        <p:spPr>
          <a:xfrm>
            <a:off x="748748" y="1955772"/>
            <a:ext cx="6655904" cy="1084815"/>
          </a:xfrm>
          <a:prstGeom prst="rect">
            <a:avLst/>
          </a:prstGeom>
        </p:spPr>
        <p:txBody>
          <a:bodyPr anchor="ctr"/>
          <a:lstStyle>
            <a:lvl1pPr algn="l">
              <a:defRPr sz="4000" b="1" i="0">
                <a:solidFill>
                  <a:srgbClr val="2A354D"/>
                </a:solidFill>
                <a:latin typeface="Montserrat" pitchFamily="2" charset="77"/>
              </a:defRPr>
            </a:lvl1pPr>
          </a:lstStyle>
          <a:p>
            <a:r>
              <a:rPr lang="en-GB"/>
              <a:t>Section title</a:t>
            </a:r>
            <a:endParaRPr lang="en-US"/>
          </a:p>
        </p:txBody>
      </p:sp>
      <p:pic>
        <p:nvPicPr>
          <p:cNvPr id="8" name="object 10">
            <a:extLst>
              <a:ext uri="{FF2B5EF4-FFF2-40B4-BE49-F238E27FC236}">
                <a16:creationId xmlns:a16="http://schemas.microsoft.com/office/drawing/2014/main" id="{7D771587-D9D5-BCAC-DCE6-1F709936FB0D}"/>
              </a:ext>
            </a:extLst>
          </p:cNvPr>
          <p:cNvPicPr/>
          <p:nvPr userDrawn="1"/>
        </p:nvPicPr>
        <p:blipFill>
          <a:blip r:embed="rId2" cstate="print"/>
          <a:stretch>
            <a:fillRect/>
          </a:stretch>
        </p:blipFill>
        <p:spPr>
          <a:xfrm>
            <a:off x="7207200" y="0"/>
            <a:ext cx="4985993" cy="6858000"/>
          </a:xfrm>
          <a:prstGeom prst="rect">
            <a:avLst/>
          </a:prstGeom>
        </p:spPr>
      </p:pic>
      <p:sp>
        <p:nvSpPr>
          <p:cNvPr id="4" name="Text Placeholder 3">
            <a:extLst>
              <a:ext uri="{FF2B5EF4-FFF2-40B4-BE49-F238E27FC236}">
                <a16:creationId xmlns:a16="http://schemas.microsoft.com/office/drawing/2014/main" id="{A1C469D2-0C0C-732D-08C8-833A6A0BC74F}"/>
              </a:ext>
            </a:extLst>
          </p:cNvPr>
          <p:cNvSpPr>
            <a:spLocks noGrp="1"/>
          </p:cNvSpPr>
          <p:nvPr>
            <p:ph type="body" sz="quarter" idx="10" hasCustomPrompt="1"/>
          </p:nvPr>
        </p:nvSpPr>
        <p:spPr>
          <a:xfrm>
            <a:off x="914400" y="3775075"/>
            <a:ext cx="6292850" cy="2496771"/>
          </a:xfrm>
          <a:prstGeom prst="rect">
            <a:avLst/>
          </a:prstGeom>
        </p:spPr>
        <p:txBody>
          <a:bodyPr lIns="36000"/>
          <a:lstStyle>
            <a:lvl1pPr marL="285750" indent="-285750">
              <a:lnSpc>
                <a:spcPts val="2200"/>
              </a:lnSpc>
              <a:buSzPct val="150000"/>
              <a:buFont typeface="Arial" panose="020B0604020202020204" pitchFamily="34" charset="0"/>
              <a:buChar char="•"/>
              <a:defRPr sz="1400" b="0">
                <a:solidFill>
                  <a:srgbClr val="2A354D"/>
                </a:solidFill>
              </a:defRPr>
            </a:lvl1pPr>
          </a:lstStyle>
          <a:p>
            <a:pPr lvl="0"/>
            <a:r>
              <a:rPr lang="en-GB"/>
              <a:t>Use this space if needed to put any additional text you need to explain the contents or theme of what’s included in this section. This may include a sub-contents list</a:t>
            </a:r>
          </a:p>
        </p:txBody>
      </p:sp>
    </p:spTree>
    <p:extLst>
      <p:ext uri="{BB962C8B-B14F-4D97-AF65-F5344CB8AC3E}">
        <p14:creationId xmlns:p14="http://schemas.microsoft.com/office/powerpoint/2010/main" val="1571856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EXT 1 COLUM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Body text in a single column</a:t>
            </a:r>
            <a:endParaRPr lang="en-US"/>
          </a:p>
        </p:txBody>
      </p:sp>
      <p:sp>
        <p:nvSpPr>
          <p:cNvPr id="12" name="Text Placeholder 7">
            <a:extLst>
              <a:ext uri="{FF2B5EF4-FFF2-40B4-BE49-F238E27FC236}">
                <a16:creationId xmlns:a16="http://schemas.microsoft.com/office/drawing/2014/main" id="{6EB866A0-E048-8A61-69AC-ECFDC3F2041D}"/>
              </a:ext>
            </a:extLst>
          </p:cNvPr>
          <p:cNvSpPr>
            <a:spLocks noGrp="1"/>
          </p:cNvSpPr>
          <p:nvPr>
            <p:ph type="body" sz="quarter" idx="13" hasCustomPrompt="1"/>
          </p:nvPr>
        </p:nvSpPr>
        <p:spPr>
          <a:xfrm>
            <a:off x="1080000" y="1317812"/>
            <a:ext cx="10515600" cy="4346141"/>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3" name="Slide Number Placeholder 5">
            <a:extLst>
              <a:ext uri="{FF2B5EF4-FFF2-40B4-BE49-F238E27FC236}">
                <a16:creationId xmlns:a16="http://schemas.microsoft.com/office/drawing/2014/main" id="{2069296C-0A5D-440E-127C-425F6CB37F6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36876436-05A2-2B14-736A-EB400CDDD877}"/>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B0E83E7C-66CF-77D3-7693-FDDE8DB2D18F}"/>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3763251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sub with bullets">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6F8FEDD2-7231-CDE2-F7FE-D9B8598CE4A8}"/>
              </a:ext>
            </a:extLst>
          </p:cNvPr>
          <p:cNvSpPr/>
          <p:nvPr userDrawn="1"/>
        </p:nvSpPr>
        <p:spPr>
          <a:xfrm>
            <a:off x="0" y="1472566"/>
            <a:ext cx="8839200" cy="1956434"/>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100000">
                <a:schemeClr val="bg1">
                  <a:alpha val="0"/>
                </a:schemeClr>
              </a:gs>
              <a:gs pos="0">
                <a:schemeClr val="bg1"/>
              </a:gs>
            </a:gsLst>
            <a:lin ang="0" scaled="0"/>
          </a:gradFill>
        </p:spPr>
        <p:txBody>
          <a:bodyPr wrap="square" lIns="0" tIns="0" rIns="0" bIns="0" rtlCol="0"/>
          <a:lstStyle/>
          <a:p>
            <a:endParaRPr/>
          </a:p>
        </p:txBody>
      </p:sp>
      <p:sp>
        <p:nvSpPr>
          <p:cNvPr id="2" name="Title 1">
            <a:extLst>
              <a:ext uri="{FF2B5EF4-FFF2-40B4-BE49-F238E27FC236}">
                <a16:creationId xmlns:a16="http://schemas.microsoft.com/office/drawing/2014/main" id="{94542454-09ED-D5AC-EC71-7110E3EB3D19}"/>
              </a:ext>
            </a:extLst>
          </p:cNvPr>
          <p:cNvSpPr>
            <a:spLocks noGrp="1"/>
          </p:cNvSpPr>
          <p:nvPr>
            <p:ph type="ctrTitle" hasCustomPrompt="1"/>
          </p:nvPr>
        </p:nvSpPr>
        <p:spPr>
          <a:xfrm>
            <a:off x="748748" y="1955772"/>
            <a:ext cx="6655904" cy="1084815"/>
          </a:xfrm>
          <a:prstGeom prst="rect">
            <a:avLst/>
          </a:prstGeom>
        </p:spPr>
        <p:txBody>
          <a:bodyPr anchor="ctr"/>
          <a:lstStyle>
            <a:lvl1pPr algn="l">
              <a:defRPr sz="4000" b="1" i="0">
                <a:solidFill>
                  <a:srgbClr val="2A354D"/>
                </a:solidFill>
                <a:latin typeface="Montserrat" pitchFamily="2" charset="77"/>
              </a:defRPr>
            </a:lvl1pPr>
          </a:lstStyle>
          <a:p>
            <a:r>
              <a:rPr lang="en-GB"/>
              <a:t>Section title</a:t>
            </a:r>
            <a:endParaRPr lang="en-US"/>
          </a:p>
        </p:txBody>
      </p:sp>
      <p:pic>
        <p:nvPicPr>
          <p:cNvPr id="8" name="object 10">
            <a:extLst>
              <a:ext uri="{FF2B5EF4-FFF2-40B4-BE49-F238E27FC236}">
                <a16:creationId xmlns:a16="http://schemas.microsoft.com/office/drawing/2014/main" id="{7D771587-D9D5-BCAC-DCE6-1F709936FB0D}"/>
              </a:ext>
            </a:extLst>
          </p:cNvPr>
          <p:cNvPicPr/>
          <p:nvPr userDrawn="1"/>
        </p:nvPicPr>
        <p:blipFill>
          <a:blip r:embed="rId2" cstate="print"/>
          <a:stretch>
            <a:fillRect/>
          </a:stretch>
        </p:blipFill>
        <p:spPr>
          <a:xfrm>
            <a:off x="7207200" y="0"/>
            <a:ext cx="4985993" cy="6858000"/>
          </a:xfrm>
          <a:prstGeom prst="rect">
            <a:avLst/>
          </a:prstGeom>
        </p:spPr>
      </p:pic>
      <p:sp>
        <p:nvSpPr>
          <p:cNvPr id="4" name="Text Placeholder 3">
            <a:extLst>
              <a:ext uri="{FF2B5EF4-FFF2-40B4-BE49-F238E27FC236}">
                <a16:creationId xmlns:a16="http://schemas.microsoft.com/office/drawing/2014/main" id="{A1C469D2-0C0C-732D-08C8-833A6A0BC74F}"/>
              </a:ext>
            </a:extLst>
          </p:cNvPr>
          <p:cNvSpPr>
            <a:spLocks noGrp="1"/>
          </p:cNvSpPr>
          <p:nvPr>
            <p:ph type="body" sz="quarter" idx="10" hasCustomPrompt="1"/>
          </p:nvPr>
        </p:nvSpPr>
        <p:spPr>
          <a:xfrm>
            <a:off x="914400" y="3775075"/>
            <a:ext cx="6292850" cy="2496771"/>
          </a:xfrm>
          <a:prstGeom prst="rect">
            <a:avLst/>
          </a:prstGeom>
        </p:spPr>
        <p:txBody>
          <a:bodyPr lIns="36000"/>
          <a:lstStyle>
            <a:lvl1pPr marL="285750" indent="-285750">
              <a:lnSpc>
                <a:spcPts val="2200"/>
              </a:lnSpc>
              <a:buSzPct val="150000"/>
              <a:buFont typeface="Arial" panose="020B0604020202020204" pitchFamily="34" charset="0"/>
              <a:buChar char="•"/>
              <a:defRPr sz="1400" b="0">
                <a:solidFill>
                  <a:srgbClr val="2A354D"/>
                </a:solidFill>
              </a:defRPr>
            </a:lvl1pPr>
          </a:lstStyle>
          <a:p>
            <a:pPr lvl="0"/>
            <a:r>
              <a:rPr lang="en-GB"/>
              <a:t>Use this space if needed to put any additional text you need to explain the contents or theme of what’s included in this section. This may include a sub-contents list.</a:t>
            </a:r>
          </a:p>
        </p:txBody>
      </p:sp>
    </p:spTree>
    <p:extLst>
      <p:ext uri="{BB962C8B-B14F-4D97-AF65-F5344CB8AC3E}">
        <p14:creationId xmlns:p14="http://schemas.microsoft.com/office/powerpoint/2010/main" val="99825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C14EFB18-3320-9B71-A4EF-BD86A1E7DA7A}"/>
              </a:ext>
            </a:extLst>
          </p:cNvPr>
          <p:cNvSpPr/>
          <p:nvPr userDrawn="1"/>
        </p:nvSpPr>
        <p:spPr>
          <a:xfrm>
            <a:off x="0" y="549401"/>
            <a:ext cx="12192000" cy="1064412"/>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55000">
                <a:srgbClr val="677691"/>
              </a:gs>
              <a:gs pos="100000">
                <a:schemeClr val="bg1">
                  <a:alpha val="0"/>
                </a:schemeClr>
              </a:gs>
              <a:gs pos="35000">
                <a:srgbClr val="3D5073"/>
              </a:gs>
            </a:gsLst>
            <a:lin ang="0" scaled="0"/>
          </a:gradFill>
        </p:spPr>
        <p:txBody>
          <a:bodyPr wrap="square" lIns="0" tIns="0" rIns="0" bIns="0" rtlCol="0"/>
          <a:lstStyle/>
          <a:p>
            <a:endParaRPr/>
          </a:p>
        </p:txBody>
      </p:sp>
      <p:sp>
        <p:nvSpPr>
          <p:cNvPr id="7" name="Text Placeholder 7">
            <a:extLst>
              <a:ext uri="{FF2B5EF4-FFF2-40B4-BE49-F238E27FC236}">
                <a16:creationId xmlns:a16="http://schemas.microsoft.com/office/drawing/2014/main" id="{929815FF-1A72-291B-734F-B6DD0AB27EA1}"/>
              </a:ext>
            </a:extLst>
          </p:cNvPr>
          <p:cNvSpPr>
            <a:spLocks noGrp="1"/>
          </p:cNvSpPr>
          <p:nvPr>
            <p:ph type="body" sz="quarter" idx="13" hasCustomPrompt="1"/>
          </p:nvPr>
        </p:nvSpPr>
        <p:spPr>
          <a:xfrm>
            <a:off x="1080000" y="2541150"/>
            <a:ext cx="8605421" cy="316467"/>
          </a:xfrm>
          <a:prstGeom prst="rect">
            <a:avLst/>
          </a:prstGeom>
          <a:solidFill>
            <a:srgbClr val="57BABC">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4" name="object 10">
            <a:extLst>
              <a:ext uri="{FF2B5EF4-FFF2-40B4-BE49-F238E27FC236}">
                <a16:creationId xmlns:a16="http://schemas.microsoft.com/office/drawing/2014/main" id="{9C76D0B0-C1BE-8B55-1B40-E5EBCD4399E6}"/>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3D5073"/>
          </a:solidFill>
        </p:spPr>
        <p:txBody>
          <a:bodyPr wrap="square" lIns="72000" tIns="0" rIns="0" bIns="0" rtlCol="0"/>
          <a:lstStyle/>
          <a:p>
            <a:endParaRPr/>
          </a:p>
        </p:txBody>
      </p:sp>
      <p:sp>
        <p:nvSpPr>
          <p:cNvPr id="4" name="Text Placeholder 3">
            <a:extLst>
              <a:ext uri="{FF2B5EF4-FFF2-40B4-BE49-F238E27FC236}">
                <a16:creationId xmlns:a16="http://schemas.microsoft.com/office/drawing/2014/main" id="{2CC9286E-17E7-22F7-53CF-702FD5D331EA}"/>
              </a:ext>
            </a:extLst>
          </p:cNvPr>
          <p:cNvSpPr>
            <a:spLocks noGrp="1"/>
          </p:cNvSpPr>
          <p:nvPr>
            <p:ph type="body" sz="quarter" idx="14" hasCustomPrompt="1"/>
          </p:nvPr>
        </p:nvSpPr>
        <p:spPr>
          <a:xfrm>
            <a:off x="854075" y="722313"/>
            <a:ext cx="10786382" cy="757237"/>
          </a:xfrm>
          <a:prstGeom prst="rect">
            <a:avLst/>
          </a:prstGeom>
        </p:spPr>
        <p:txBody>
          <a:bodyPr/>
          <a:lstStyle>
            <a:lvl1pPr>
              <a:defRPr sz="4800" b="1" i="0">
                <a:solidFill>
                  <a:schemeClr val="bg1"/>
                </a:solidFill>
                <a:latin typeface="Montserrat" pitchFamily="2" charset="77"/>
              </a:defRPr>
            </a:lvl1pPr>
            <a:lvl2pPr>
              <a:defRPr sz="4800" b="1" i="0">
                <a:latin typeface="Montserrat" pitchFamily="2" charset="77"/>
              </a:defRPr>
            </a:lvl2pPr>
            <a:lvl3pPr>
              <a:defRPr sz="4800" b="1" i="0">
                <a:latin typeface="Montserrat" pitchFamily="2" charset="77"/>
              </a:defRPr>
            </a:lvl3pPr>
            <a:lvl4pPr>
              <a:defRPr sz="4800" b="1" i="0">
                <a:latin typeface="Montserrat" pitchFamily="2" charset="77"/>
              </a:defRPr>
            </a:lvl4pPr>
            <a:lvl5pPr>
              <a:defRPr sz="4800" b="1" i="0">
                <a:latin typeface="Montserrat" pitchFamily="2" charset="77"/>
              </a:defRPr>
            </a:lvl5pPr>
          </a:lstStyle>
          <a:p>
            <a:pPr lvl="0"/>
            <a:r>
              <a:rPr lang="en-GB"/>
              <a:t>Contents</a:t>
            </a:r>
            <a:endParaRPr lang="en-US"/>
          </a:p>
        </p:txBody>
      </p:sp>
      <p:sp>
        <p:nvSpPr>
          <p:cNvPr id="10" name="Text Placeholder 7">
            <a:extLst>
              <a:ext uri="{FF2B5EF4-FFF2-40B4-BE49-F238E27FC236}">
                <a16:creationId xmlns:a16="http://schemas.microsoft.com/office/drawing/2014/main" id="{ED950B99-5287-9ACC-476D-BAE516B7516C}"/>
              </a:ext>
            </a:extLst>
          </p:cNvPr>
          <p:cNvSpPr>
            <a:spLocks noGrp="1"/>
          </p:cNvSpPr>
          <p:nvPr>
            <p:ph type="body" sz="quarter" idx="15" hasCustomPrompt="1"/>
          </p:nvPr>
        </p:nvSpPr>
        <p:spPr>
          <a:xfrm>
            <a:off x="1080000" y="2019756"/>
            <a:ext cx="8605421" cy="316467"/>
          </a:xfrm>
          <a:prstGeom prst="rect">
            <a:avLst/>
          </a:prstGeom>
          <a:solidFill>
            <a:srgbClr val="3D5073">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1" name="Text Placeholder 7">
            <a:extLst>
              <a:ext uri="{FF2B5EF4-FFF2-40B4-BE49-F238E27FC236}">
                <a16:creationId xmlns:a16="http://schemas.microsoft.com/office/drawing/2014/main" id="{A65BDB54-BC77-A54D-3686-ECF142B927D8}"/>
              </a:ext>
            </a:extLst>
          </p:cNvPr>
          <p:cNvSpPr>
            <a:spLocks noGrp="1"/>
          </p:cNvSpPr>
          <p:nvPr>
            <p:ph type="body" sz="quarter" idx="16" hasCustomPrompt="1"/>
          </p:nvPr>
        </p:nvSpPr>
        <p:spPr>
          <a:xfrm>
            <a:off x="1080000" y="3062544"/>
            <a:ext cx="8605421" cy="316467"/>
          </a:xfrm>
          <a:prstGeom prst="rect">
            <a:avLst/>
          </a:prstGeom>
          <a:solidFill>
            <a:srgbClr val="B9BF61">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5" name="Text Placeholder 7">
            <a:extLst>
              <a:ext uri="{FF2B5EF4-FFF2-40B4-BE49-F238E27FC236}">
                <a16:creationId xmlns:a16="http://schemas.microsoft.com/office/drawing/2014/main" id="{C0E891B3-7EB7-5957-6B72-E584C664A286}"/>
              </a:ext>
            </a:extLst>
          </p:cNvPr>
          <p:cNvSpPr>
            <a:spLocks noGrp="1"/>
          </p:cNvSpPr>
          <p:nvPr>
            <p:ph type="body" sz="quarter" idx="17" hasCustomPrompt="1"/>
          </p:nvPr>
        </p:nvSpPr>
        <p:spPr>
          <a:xfrm>
            <a:off x="1080000" y="3583938"/>
            <a:ext cx="8605421" cy="316467"/>
          </a:xfrm>
          <a:prstGeom prst="rect">
            <a:avLst/>
          </a:prstGeom>
          <a:solidFill>
            <a:srgbClr val="945A92">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6" name="Text Placeholder 7">
            <a:extLst>
              <a:ext uri="{FF2B5EF4-FFF2-40B4-BE49-F238E27FC236}">
                <a16:creationId xmlns:a16="http://schemas.microsoft.com/office/drawing/2014/main" id="{635275B5-ACCF-E497-4AA3-4B92CEA71D42}"/>
              </a:ext>
            </a:extLst>
          </p:cNvPr>
          <p:cNvSpPr>
            <a:spLocks noGrp="1"/>
          </p:cNvSpPr>
          <p:nvPr>
            <p:ph type="body" sz="quarter" idx="18" hasCustomPrompt="1"/>
          </p:nvPr>
        </p:nvSpPr>
        <p:spPr>
          <a:xfrm>
            <a:off x="1080000" y="4105332"/>
            <a:ext cx="8605421" cy="316467"/>
          </a:xfrm>
          <a:prstGeom prst="rect">
            <a:avLst/>
          </a:prstGeom>
          <a:solidFill>
            <a:srgbClr val="FF8F9A">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7" name="Text Placeholder 7">
            <a:extLst>
              <a:ext uri="{FF2B5EF4-FFF2-40B4-BE49-F238E27FC236}">
                <a16:creationId xmlns:a16="http://schemas.microsoft.com/office/drawing/2014/main" id="{7ACC8FEA-7645-AA7D-C8A4-EC230569D988}"/>
              </a:ext>
            </a:extLst>
          </p:cNvPr>
          <p:cNvSpPr>
            <a:spLocks noGrp="1"/>
          </p:cNvSpPr>
          <p:nvPr>
            <p:ph type="body" sz="quarter" idx="19" hasCustomPrompt="1"/>
          </p:nvPr>
        </p:nvSpPr>
        <p:spPr>
          <a:xfrm>
            <a:off x="1080000" y="4626726"/>
            <a:ext cx="8605421" cy="316467"/>
          </a:xfrm>
          <a:prstGeom prst="rect">
            <a:avLst/>
          </a:prstGeom>
          <a:solidFill>
            <a:srgbClr val="C44A6D">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19" name="Text Placeholder 7">
            <a:extLst>
              <a:ext uri="{FF2B5EF4-FFF2-40B4-BE49-F238E27FC236}">
                <a16:creationId xmlns:a16="http://schemas.microsoft.com/office/drawing/2014/main" id="{A729B9D0-65C0-676D-8522-0951FD643183}"/>
              </a:ext>
            </a:extLst>
          </p:cNvPr>
          <p:cNvSpPr>
            <a:spLocks noGrp="1"/>
          </p:cNvSpPr>
          <p:nvPr>
            <p:ph type="body" sz="quarter" idx="20" hasCustomPrompt="1"/>
          </p:nvPr>
        </p:nvSpPr>
        <p:spPr>
          <a:xfrm>
            <a:off x="1080000" y="5148120"/>
            <a:ext cx="8605421" cy="316467"/>
          </a:xfrm>
          <a:prstGeom prst="rect">
            <a:avLst/>
          </a:prstGeom>
          <a:solidFill>
            <a:srgbClr val="F49A5D">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20" name="Text Placeholder 7">
            <a:extLst>
              <a:ext uri="{FF2B5EF4-FFF2-40B4-BE49-F238E27FC236}">
                <a16:creationId xmlns:a16="http://schemas.microsoft.com/office/drawing/2014/main" id="{24B88287-37D2-1959-874D-FD981A021800}"/>
              </a:ext>
            </a:extLst>
          </p:cNvPr>
          <p:cNvSpPr>
            <a:spLocks noGrp="1"/>
          </p:cNvSpPr>
          <p:nvPr>
            <p:ph type="body" sz="quarter" idx="21" hasCustomPrompt="1"/>
          </p:nvPr>
        </p:nvSpPr>
        <p:spPr>
          <a:xfrm>
            <a:off x="1080000" y="5669517"/>
            <a:ext cx="8605421" cy="316467"/>
          </a:xfrm>
          <a:prstGeom prst="rect">
            <a:avLst/>
          </a:prstGeom>
          <a:solidFill>
            <a:srgbClr val="5F690F">
              <a:alpha val="20000"/>
            </a:srgbClr>
          </a:solidFill>
        </p:spPr>
        <p:txBody>
          <a:bodyPr lIns="72000" tIns="0" rIns="72000" bIns="0" numCol="1" spcCol="360000" anchor="ctr">
            <a:normAutofit/>
          </a:bodyPr>
          <a:lstStyle>
            <a:lvl1pPr marL="0" indent="0">
              <a:lnSpc>
                <a:spcPts val="1500"/>
              </a:lnSpc>
              <a:buNone/>
              <a:defRPr sz="1800" b="1" i="0">
                <a:solidFill>
                  <a:srgbClr val="2A354D"/>
                </a:solidFill>
                <a:latin typeface="Montserrat" pitchFamily="2" charset="77"/>
              </a:defRPr>
            </a:lvl1pPr>
            <a:lvl2pPr marL="457200" indent="0">
              <a:buNone/>
              <a:defRPr/>
            </a:lvl2pPr>
          </a:lstStyle>
          <a:p>
            <a:pPr lvl="0"/>
            <a:r>
              <a:rPr lang="en-GB"/>
              <a:t>Insert table of contents on this page</a:t>
            </a:r>
          </a:p>
        </p:txBody>
      </p:sp>
      <p:sp>
        <p:nvSpPr>
          <p:cNvPr id="24" name="Text Placeholder 7">
            <a:extLst>
              <a:ext uri="{FF2B5EF4-FFF2-40B4-BE49-F238E27FC236}">
                <a16:creationId xmlns:a16="http://schemas.microsoft.com/office/drawing/2014/main" id="{CAD918AC-4530-5DBE-074E-E4261D77238A}"/>
              </a:ext>
            </a:extLst>
          </p:cNvPr>
          <p:cNvSpPr>
            <a:spLocks noGrp="1"/>
          </p:cNvSpPr>
          <p:nvPr>
            <p:ph type="body" sz="quarter" idx="25" hasCustomPrompt="1"/>
          </p:nvPr>
        </p:nvSpPr>
        <p:spPr>
          <a:xfrm>
            <a:off x="9877926" y="2022427"/>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26" name="Text Placeholder 7">
            <a:extLst>
              <a:ext uri="{FF2B5EF4-FFF2-40B4-BE49-F238E27FC236}">
                <a16:creationId xmlns:a16="http://schemas.microsoft.com/office/drawing/2014/main" id="{B22D2E85-2484-EE8E-7E11-12CF4B312CE0}"/>
              </a:ext>
            </a:extLst>
          </p:cNvPr>
          <p:cNvSpPr>
            <a:spLocks noGrp="1"/>
          </p:cNvSpPr>
          <p:nvPr>
            <p:ph type="body" sz="quarter" idx="27" hasCustomPrompt="1"/>
          </p:nvPr>
        </p:nvSpPr>
        <p:spPr>
          <a:xfrm>
            <a:off x="9877926" y="3064453"/>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27" name="Text Placeholder 7">
            <a:extLst>
              <a:ext uri="{FF2B5EF4-FFF2-40B4-BE49-F238E27FC236}">
                <a16:creationId xmlns:a16="http://schemas.microsoft.com/office/drawing/2014/main" id="{13EAF00E-E4C8-1819-1350-3474E3025134}"/>
              </a:ext>
            </a:extLst>
          </p:cNvPr>
          <p:cNvSpPr>
            <a:spLocks noGrp="1"/>
          </p:cNvSpPr>
          <p:nvPr>
            <p:ph type="body" sz="quarter" idx="28" hasCustomPrompt="1"/>
          </p:nvPr>
        </p:nvSpPr>
        <p:spPr>
          <a:xfrm>
            <a:off x="9877926" y="3585466"/>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28" name="Text Placeholder 7">
            <a:extLst>
              <a:ext uri="{FF2B5EF4-FFF2-40B4-BE49-F238E27FC236}">
                <a16:creationId xmlns:a16="http://schemas.microsoft.com/office/drawing/2014/main" id="{5EC41EC5-198C-1448-6139-8CF531623CF9}"/>
              </a:ext>
            </a:extLst>
          </p:cNvPr>
          <p:cNvSpPr>
            <a:spLocks noGrp="1"/>
          </p:cNvSpPr>
          <p:nvPr>
            <p:ph type="body" sz="quarter" idx="29" hasCustomPrompt="1"/>
          </p:nvPr>
        </p:nvSpPr>
        <p:spPr>
          <a:xfrm>
            <a:off x="9877926" y="4106479"/>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29" name="Text Placeholder 7">
            <a:extLst>
              <a:ext uri="{FF2B5EF4-FFF2-40B4-BE49-F238E27FC236}">
                <a16:creationId xmlns:a16="http://schemas.microsoft.com/office/drawing/2014/main" id="{A8C791FE-52C5-BACB-3946-6D5AEA46EDBF}"/>
              </a:ext>
            </a:extLst>
          </p:cNvPr>
          <p:cNvSpPr>
            <a:spLocks noGrp="1"/>
          </p:cNvSpPr>
          <p:nvPr>
            <p:ph type="body" sz="quarter" idx="30" hasCustomPrompt="1"/>
          </p:nvPr>
        </p:nvSpPr>
        <p:spPr>
          <a:xfrm>
            <a:off x="9877926" y="4627492"/>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30" name="Text Placeholder 7">
            <a:extLst>
              <a:ext uri="{FF2B5EF4-FFF2-40B4-BE49-F238E27FC236}">
                <a16:creationId xmlns:a16="http://schemas.microsoft.com/office/drawing/2014/main" id="{5B57CE37-4DA7-3724-831C-D121DB290958}"/>
              </a:ext>
            </a:extLst>
          </p:cNvPr>
          <p:cNvSpPr>
            <a:spLocks noGrp="1"/>
          </p:cNvSpPr>
          <p:nvPr>
            <p:ph type="body" sz="quarter" idx="31" hasCustomPrompt="1"/>
          </p:nvPr>
        </p:nvSpPr>
        <p:spPr>
          <a:xfrm>
            <a:off x="9877926" y="5148505"/>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31" name="Text Placeholder 7">
            <a:extLst>
              <a:ext uri="{FF2B5EF4-FFF2-40B4-BE49-F238E27FC236}">
                <a16:creationId xmlns:a16="http://schemas.microsoft.com/office/drawing/2014/main" id="{CBBE22BB-7CDF-2097-E64D-3B16C3E2DB60}"/>
              </a:ext>
            </a:extLst>
          </p:cNvPr>
          <p:cNvSpPr>
            <a:spLocks noGrp="1"/>
          </p:cNvSpPr>
          <p:nvPr>
            <p:ph type="body" sz="quarter" idx="32" hasCustomPrompt="1"/>
          </p:nvPr>
        </p:nvSpPr>
        <p:spPr>
          <a:xfrm>
            <a:off x="9877926" y="5669517"/>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37" name="Text Placeholder 7">
            <a:extLst>
              <a:ext uri="{FF2B5EF4-FFF2-40B4-BE49-F238E27FC236}">
                <a16:creationId xmlns:a16="http://schemas.microsoft.com/office/drawing/2014/main" id="{9C654B6D-92E4-FD6D-2261-6332A5645256}"/>
              </a:ext>
            </a:extLst>
          </p:cNvPr>
          <p:cNvSpPr>
            <a:spLocks noGrp="1"/>
          </p:cNvSpPr>
          <p:nvPr>
            <p:ph type="body" sz="quarter" idx="36" hasCustomPrompt="1"/>
          </p:nvPr>
        </p:nvSpPr>
        <p:spPr>
          <a:xfrm>
            <a:off x="9877926" y="2543440"/>
            <a:ext cx="1876926" cy="316467"/>
          </a:xfrm>
          <a:prstGeom prst="rect">
            <a:avLst/>
          </a:prstGeom>
          <a:noFill/>
        </p:spPr>
        <p:txBody>
          <a:bodyPr lIns="72000" tIns="0" rIns="72000" bIns="0" numCol="1" spcCol="360000" anchor="ctr">
            <a:normAutofit/>
          </a:bodyPr>
          <a:lstStyle>
            <a:lvl1pPr marL="0" indent="0">
              <a:lnSpc>
                <a:spcPts val="1500"/>
              </a:lnSpc>
              <a:buNone/>
              <a:defRPr sz="1800" b="0" i="0">
                <a:solidFill>
                  <a:srgbClr val="2A354D"/>
                </a:solidFill>
                <a:latin typeface="Montserrat" pitchFamily="2" charset="77"/>
              </a:defRPr>
            </a:lvl1pPr>
            <a:lvl2pPr marL="457200" indent="0">
              <a:buNone/>
              <a:defRPr/>
            </a:lvl2pPr>
          </a:lstStyle>
          <a:p>
            <a:pPr lvl="0"/>
            <a:r>
              <a:rPr lang="en-GB"/>
              <a:t>page x</a:t>
            </a:r>
          </a:p>
        </p:txBody>
      </p:sp>
      <p:sp>
        <p:nvSpPr>
          <p:cNvPr id="3" name="Slide Number Placeholder 5">
            <a:extLst>
              <a:ext uri="{FF2B5EF4-FFF2-40B4-BE49-F238E27FC236}">
                <a16:creationId xmlns:a16="http://schemas.microsoft.com/office/drawing/2014/main" id="{895D1D00-868D-BAEB-9CBD-BACBB606953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2584100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sub with bullets">
    <p:spTree>
      <p:nvGrpSpPr>
        <p:cNvPr id="1" name=""/>
        <p:cNvGrpSpPr/>
        <p:nvPr/>
      </p:nvGrpSpPr>
      <p:grpSpPr>
        <a:xfrm>
          <a:off x="0" y="0"/>
          <a:ext cx="0" cy="0"/>
          <a:chOff x="0" y="0"/>
          <a:chExt cx="0" cy="0"/>
        </a:xfrm>
      </p:grpSpPr>
      <p:sp>
        <p:nvSpPr>
          <p:cNvPr id="5" name="object 8">
            <a:extLst>
              <a:ext uri="{FF2B5EF4-FFF2-40B4-BE49-F238E27FC236}">
                <a16:creationId xmlns:a16="http://schemas.microsoft.com/office/drawing/2014/main" id="{6F8FEDD2-7231-CDE2-F7FE-D9B8598CE4A8}"/>
              </a:ext>
            </a:extLst>
          </p:cNvPr>
          <p:cNvSpPr/>
          <p:nvPr userDrawn="1"/>
        </p:nvSpPr>
        <p:spPr>
          <a:xfrm>
            <a:off x="0" y="1472566"/>
            <a:ext cx="8839200" cy="1956434"/>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100000">
                <a:schemeClr val="bg1">
                  <a:alpha val="0"/>
                </a:schemeClr>
              </a:gs>
              <a:gs pos="0">
                <a:schemeClr val="bg1"/>
              </a:gs>
            </a:gsLst>
            <a:lin ang="0" scaled="0"/>
          </a:gradFill>
        </p:spPr>
        <p:txBody>
          <a:bodyPr wrap="square" lIns="0" tIns="0" rIns="0" bIns="0" rtlCol="0"/>
          <a:lstStyle/>
          <a:p>
            <a:endParaRPr/>
          </a:p>
        </p:txBody>
      </p:sp>
      <p:sp>
        <p:nvSpPr>
          <p:cNvPr id="2" name="Title 1">
            <a:extLst>
              <a:ext uri="{FF2B5EF4-FFF2-40B4-BE49-F238E27FC236}">
                <a16:creationId xmlns:a16="http://schemas.microsoft.com/office/drawing/2014/main" id="{94542454-09ED-D5AC-EC71-7110E3EB3D19}"/>
              </a:ext>
            </a:extLst>
          </p:cNvPr>
          <p:cNvSpPr>
            <a:spLocks noGrp="1"/>
          </p:cNvSpPr>
          <p:nvPr>
            <p:ph type="ctrTitle" hasCustomPrompt="1"/>
          </p:nvPr>
        </p:nvSpPr>
        <p:spPr>
          <a:xfrm>
            <a:off x="748748" y="1955772"/>
            <a:ext cx="6655904" cy="1084815"/>
          </a:xfrm>
          <a:prstGeom prst="rect">
            <a:avLst/>
          </a:prstGeom>
        </p:spPr>
        <p:txBody>
          <a:bodyPr anchor="ctr"/>
          <a:lstStyle>
            <a:lvl1pPr algn="l">
              <a:defRPr sz="4000" b="1" i="0">
                <a:solidFill>
                  <a:srgbClr val="2A354D"/>
                </a:solidFill>
                <a:latin typeface="Montserrat" pitchFamily="2" charset="77"/>
              </a:defRPr>
            </a:lvl1pPr>
          </a:lstStyle>
          <a:p>
            <a:r>
              <a:rPr lang="en-GB"/>
              <a:t>Section title</a:t>
            </a:r>
            <a:endParaRPr lang="en-US"/>
          </a:p>
        </p:txBody>
      </p:sp>
      <p:pic>
        <p:nvPicPr>
          <p:cNvPr id="8" name="object 10">
            <a:extLst>
              <a:ext uri="{FF2B5EF4-FFF2-40B4-BE49-F238E27FC236}">
                <a16:creationId xmlns:a16="http://schemas.microsoft.com/office/drawing/2014/main" id="{7D771587-D9D5-BCAC-DCE6-1F709936FB0D}"/>
              </a:ext>
            </a:extLst>
          </p:cNvPr>
          <p:cNvPicPr/>
          <p:nvPr userDrawn="1"/>
        </p:nvPicPr>
        <p:blipFill>
          <a:blip r:embed="rId2" cstate="print"/>
          <a:stretch>
            <a:fillRect/>
          </a:stretch>
        </p:blipFill>
        <p:spPr>
          <a:xfrm>
            <a:off x="7207200" y="0"/>
            <a:ext cx="4985993" cy="6858000"/>
          </a:xfrm>
          <a:prstGeom prst="rect">
            <a:avLst/>
          </a:prstGeom>
        </p:spPr>
      </p:pic>
      <p:sp>
        <p:nvSpPr>
          <p:cNvPr id="4" name="Text Placeholder 3">
            <a:extLst>
              <a:ext uri="{FF2B5EF4-FFF2-40B4-BE49-F238E27FC236}">
                <a16:creationId xmlns:a16="http://schemas.microsoft.com/office/drawing/2014/main" id="{A1C469D2-0C0C-732D-08C8-833A6A0BC74F}"/>
              </a:ext>
            </a:extLst>
          </p:cNvPr>
          <p:cNvSpPr>
            <a:spLocks noGrp="1"/>
          </p:cNvSpPr>
          <p:nvPr>
            <p:ph type="body" sz="quarter" idx="10" hasCustomPrompt="1"/>
          </p:nvPr>
        </p:nvSpPr>
        <p:spPr>
          <a:xfrm>
            <a:off x="914400" y="3775075"/>
            <a:ext cx="6292850" cy="2496771"/>
          </a:xfrm>
          <a:prstGeom prst="rect">
            <a:avLst/>
          </a:prstGeom>
        </p:spPr>
        <p:txBody>
          <a:bodyPr lIns="36000"/>
          <a:lstStyle>
            <a:lvl1pPr marL="285750" indent="-285750">
              <a:lnSpc>
                <a:spcPts val="2200"/>
              </a:lnSpc>
              <a:buSzPct val="150000"/>
              <a:buFont typeface="Arial" panose="020B0604020202020204" pitchFamily="34" charset="0"/>
              <a:buChar char="•"/>
              <a:defRPr sz="1400" b="0">
                <a:solidFill>
                  <a:schemeClr val="bg1"/>
                </a:solidFill>
              </a:defRPr>
            </a:lvl1pPr>
          </a:lstStyle>
          <a:p>
            <a:pPr lvl="0"/>
            <a:r>
              <a:rPr lang="en-GB"/>
              <a:t>Use this space if needed to put any additional text you need to explain the contents or theme of what’s included in this section. This may include a sub-contents list.</a:t>
            </a:r>
          </a:p>
        </p:txBody>
      </p:sp>
    </p:spTree>
    <p:extLst>
      <p:ext uri="{BB962C8B-B14F-4D97-AF65-F5344CB8AC3E}">
        <p14:creationId xmlns:p14="http://schemas.microsoft.com/office/powerpoint/2010/main" val="1712940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BLANK">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069296C-0A5D-440E-127C-425F6CB37F6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Tree>
    <p:extLst>
      <p:ext uri="{BB962C8B-B14F-4D97-AF65-F5344CB8AC3E}">
        <p14:creationId xmlns:p14="http://schemas.microsoft.com/office/powerpoint/2010/main" val="1278994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OBJECT LEF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1D292-45D5-4BE6-3494-45B2527CBD9A}"/>
              </a:ext>
            </a:extLst>
          </p:cNvPr>
          <p:cNvSpPr>
            <a:spLocks noGrp="1"/>
          </p:cNvSpPr>
          <p:nvPr>
            <p:ph sz="quarter" idx="18" hasCustomPrompt="1"/>
          </p:nvPr>
        </p:nvSpPr>
        <p:spPr>
          <a:xfrm>
            <a:off x="1079500" y="1435101"/>
            <a:ext cx="6945313" cy="4092418"/>
          </a:xfrm>
          <a:prstGeom prst="rect">
            <a:avLst/>
          </a:prstGeom>
        </p:spPr>
        <p:txBody>
          <a:bodyPr/>
          <a:lstStyle>
            <a:lvl1pPr marL="0" indent="0">
              <a:buNone/>
              <a:defRPr/>
            </a:lvl1pPr>
          </a:lstStyle>
          <a:p>
            <a:pPr lvl="0"/>
            <a:r>
              <a:rPr lang="en-GB"/>
              <a:t>Insert object</a:t>
            </a:r>
          </a:p>
        </p:txBody>
      </p:sp>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8271164" y="1434353"/>
            <a:ext cx="3343061" cy="4093165"/>
          </a:xfrm>
          <a:prstGeom prst="rect">
            <a:avLst/>
          </a:prstGeom>
        </p:spPr>
        <p:txBody>
          <a:bodyPr lIns="0" tIns="0" rIns="72000" bIns="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 If you don’t want the first bullet indented just use the bullet button.</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endParaRPr lang="en-GB">
              <a:solidFill>
                <a:srgbClr val="000023"/>
              </a:solidFill>
              <a:effectLst/>
              <a:latin typeface="Montserrat" pitchFamily="2" charset="77"/>
            </a:endParaRPr>
          </a:p>
          <a:p>
            <a:pPr lvl="0"/>
            <a:endParaRPr lang="en-GB"/>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79999" y="360000"/>
            <a:ext cx="10534225"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left</a:t>
            </a:r>
            <a:endParaRPr lang="en-US"/>
          </a:p>
        </p:txBody>
      </p:sp>
      <p:sp>
        <p:nvSpPr>
          <p:cNvPr id="4" name="Text Placeholder 7">
            <a:extLst>
              <a:ext uri="{FF2B5EF4-FFF2-40B4-BE49-F238E27FC236}">
                <a16:creationId xmlns:a16="http://schemas.microsoft.com/office/drawing/2014/main" id="{0D89256E-B1BA-0086-2DD4-5F16147D6B55}"/>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6" name="Text Placeholder 7">
            <a:extLst>
              <a:ext uri="{FF2B5EF4-FFF2-40B4-BE49-F238E27FC236}">
                <a16:creationId xmlns:a16="http://schemas.microsoft.com/office/drawing/2014/main" id="{59FBD1B1-7D89-F11A-F4A0-B46AA1D86008}"/>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
        <p:nvSpPr>
          <p:cNvPr id="10" name="Slide Number Placeholder 5">
            <a:extLst>
              <a:ext uri="{FF2B5EF4-FFF2-40B4-BE49-F238E27FC236}">
                <a16:creationId xmlns:a16="http://schemas.microsoft.com/office/drawing/2014/main" id="{EE003481-AA4B-6140-88F9-4D5D6365A32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Tree>
    <p:extLst>
      <p:ext uri="{BB962C8B-B14F-4D97-AF65-F5344CB8AC3E}">
        <p14:creationId xmlns:p14="http://schemas.microsoft.com/office/powerpoint/2010/main" val="3480466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Section OBJECT RIGH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1079999" y="1425544"/>
            <a:ext cx="3343061" cy="4093165"/>
          </a:xfrm>
          <a:prstGeom prst="rect">
            <a:avLst/>
          </a:prstGeom>
        </p:spPr>
        <p:txBody>
          <a:bodyPr lIns="0" tIns="0" rIns="72000" bIns="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 If you don’t want the first bullet indented just use the bullet button.</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endParaRPr lang="en-GB">
              <a:solidFill>
                <a:srgbClr val="000023"/>
              </a:solidFill>
              <a:effectLst/>
              <a:latin typeface="Montserrat" pitchFamily="2" charset="77"/>
            </a:endParaRPr>
          </a:p>
          <a:p>
            <a:pPr lvl="0"/>
            <a:endParaRPr lang="en-GB"/>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79999" y="360000"/>
            <a:ext cx="10534225"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right</a:t>
            </a:r>
            <a:endParaRPr lang="en-US"/>
          </a:p>
        </p:txBody>
      </p:sp>
      <p:sp>
        <p:nvSpPr>
          <p:cNvPr id="10" name="Slide Number Placeholder 5">
            <a:extLst>
              <a:ext uri="{FF2B5EF4-FFF2-40B4-BE49-F238E27FC236}">
                <a16:creationId xmlns:a16="http://schemas.microsoft.com/office/drawing/2014/main" id="{EE003481-AA4B-6140-88F9-4D5D6365A32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2" name="Content Placeholder 2">
            <a:extLst>
              <a:ext uri="{FF2B5EF4-FFF2-40B4-BE49-F238E27FC236}">
                <a16:creationId xmlns:a16="http://schemas.microsoft.com/office/drawing/2014/main" id="{62216CE9-D4F2-68A8-F75F-2457AC479CEE}"/>
              </a:ext>
            </a:extLst>
          </p:cNvPr>
          <p:cNvSpPr>
            <a:spLocks noGrp="1"/>
          </p:cNvSpPr>
          <p:nvPr>
            <p:ph sz="quarter" idx="18" hasCustomPrompt="1"/>
          </p:nvPr>
        </p:nvSpPr>
        <p:spPr>
          <a:xfrm>
            <a:off x="4674968" y="1425544"/>
            <a:ext cx="6945313" cy="4093165"/>
          </a:xfrm>
          <a:prstGeom prst="rect">
            <a:avLst/>
          </a:prstGeom>
        </p:spPr>
        <p:txBody>
          <a:bodyPr/>
          <a:lstStyle>
            <a:lvl1pPr marL="0" indent="0">
              <a:buNone/>
              <a:defRPr/>
            </a:lvl1pPr>
          </a:lstStyle>
          <a:p>
            <a:pPr lvl="0"/>
            <a:r>
              <a:rPr lang="en-GB"/>
              <a:t>Insert object</a:t>
            </a:r>
          </a:p>
        </p:txBody>
      </p:sp>
      <p:sp>
        <p:nvSpPr>
          <p:cNvPr id="11" name="Text Placeholder 7">
            <a:extLst>
              <a:ext uri="{FF2B5EF4-FFF2-40B4-BE49-F238E27FC236}">
                <a16:creationId xmlns:a16="http://schemas.microsoft.com/office/drawing/2014/main" id="{6B65E7CE-5BA8-ADDA-8784-7EF9B699175D}"/>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2" name="Text Placeholder 7">
            <a:extLst>
              <a:ext uri="{FF2B5EF4-FFF2-40B4-BE49-F238E27FC236}">
                <a16:creationId xmlns:a16="http://schemas.microsoft.com/office/drawing/2014/main" id="{C3664745-3D47-8AAD-775B-2444F5DF9F8D}"/>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2631515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Section OBJECT FULL">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598"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full width</a:t>
            </a:r>
            <a:endParaRPr lang="en-US"/>
          </a:p>
        </p:txBody>
      </p:sp>
      <p:sp>
        <p:nvSpPr>
          <p:cNvPr id="4" name="Text Placeholder 7">
            <a:extLst>
              <a:ext uri="{FF2B5EF4-FFF2-40B4-BE49-F238E27FC236}">
                <a16:creationId xmlns:a16="http://schemas.microsoft.com/office/drawing/2014/main" id="{0CBACBF7-0371-E0FC-24B5-1A12B46C0202}"/>
              </a:ext>
            </a:extLst>
          </p:cNvPr>
          <p:cNvSpPr>
            <a:spLocks noGrp="1"/>
          </p:cNvSpPr>
          <p:nvPr>
            <p:ph type="body" sz="quarter" idx="13" hasCustomPrompt="1"/>
          </p:nvPr>
        </p:nvSpPr>
        <p:spPr>
          <a:xfrm>
            <a:off x="1080000" y="1290919"/>
            <a:ext cx="10515600" cy="546760"/>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a:lvl2pPr>
          </a:lstStyle>
          <a:p>
            <a:pPr lvl="0"/>
            <a:r>
              <a:rPr lang="en-GB"/>
              <a:t>Put all your body copy in this style shown here or delete if not needed and move object up</a:t>
            </a:r>
          </a:p>
          <a:p>
            <a:pPr lvl="0"/>
            <a:endParaRPr lang="en-GB"/>
          </a:p>
        </p:txBody>
      </p:sp>
      <p:sp>
        <p:nvSpPr>
          <p:cNvPr id="3" name="Slide Number Placeholder 5">
            <a:extLst>
              <a:ext uri="{FF2B5EF4-FFF2-40B4-BE49-F238E27FC236}">
                <a16:creationId xmlns:a16="http://schemas.microsoft.com/office/drawing/2014/main" id="{88FC4558-948C-0FD3-1D0E-DC9DB75F8871}"/>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7" name="Content Placeholder 2">
            <a:extLst>
              <a:ext uri="{FF2B5EF4-FFF2-40B4-BE49-F238E27FC236}">
                <a16:creationId xmlns:a16="http://schemas.microsoft.com/office/drawing/2014/main" id="{E3E27382-7B60-A7EA-CFDC-248B984FDEE8}"/>
              </a:ext>
            </a:extLst>
          </p:cNvPr>
          <p:cNvSpPr>
            <a:spLocks noGrp="1"/>
          </p:cNvSpPr>
          <p:nvPr>
            <p:ph sz="quarter" idx="18" hasCustomPrompt="1"/>
          </p:nvPr>
        </p:nvSpPr>
        <p:spPr>
          <a:xfrm>
            <a:off x="1079500" y="2020701"/>
            <a:ext cx="10515598" cy="3546382"/>
          </a:xfrm>
          <a:prstGeom prst="rect">
            <a:avLst/>
          </a:prstGeom>
        </p:spPr>
        <p:txBody>
          <a:bodyPr/>
          <a:lstStyle>
            <a:lvl1pPr marL="0" indent="0">
              <a:buNone/>
              <a:defRPr/>
            </a:lvl1pPr>
          </a:lstStyle>
          <a:p>
            <a:pPr lvl="0"/>
            <a:r>
              <a:rPr lang="en-GB"/>
              <a:t>Insert object</a:t>
            </a:r>
          </a:p>
        </p:txBody>
      </p:sp>
      <p:sp>
        <p:nvSpPr>
          <p:cNvPr id="12" name="Text Placeholder 7">
            <a:extLst>
              <a:ext uri="{FF2B5EF4-FFF2-40B4-BE49-F238E27FC236}">
                <a16:creationId xmlns:a16="http://schemas.microsoft.com/office/drawing/2014/main" id="{61AB9C74-9371-5ED5-4D07-BF4282685EA8}"/>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3" name="Text Placeholder 7">
            <a:extLst>
              <a:ext uri="{FF2B5EF4-FFF2-40B4-BE49-F238E27FC236}">
                <a16:creationId xmlns:a16="http://schemas.microsoft.com/office/drawing/2014/main" id="{060CF2C1-F036-1CEE-C795-09E650239653}"/>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3054785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Section TWO OBJECTS">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3076"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Two objects</a:t>
            </a:r>
            <a:endParaRPr lang="en-US"/>
          </a:p>
        </p:txBody>
      </p:sp>
      <p:sp>
        <p:nvSpPr>
          <p:cNvPr id="4" name="Text Placeholder 7">
            <a:extLst>
              <a:ext uri="{FF2B5EF4-FFF2-40B4-BE49-F238E27FC236}">
                <a16:creationId xmlns:a16="http://schemas.microsoft.com/office/drawing/2014/main" id="{0CBACBF7-0371-E0FC-24B5-1A12B46C0202}"/>
              </a:ext>
            </a:extLst>
          </p:cNvPr>
          <p:cNvSpPr>
            <a:spLocks noGrp="1"/>
          </p:cNvSpPr>
          <p:nvPr>
            <p:ph type="body" sz="quarter" idx="13" hasCustomPrompt="1"/>
          </p:nvPr>
        </p:nvSpPr>
        <p:spPr>
          <a:xfrm>
            <a:off x="1080000" y="1264004"/>
            <a:ext cx="10515600" cy="1024216"/>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a:lvl2pPr>
          </a:lstStyle>
          <a:p>
            <a:pPr lvl="0"/>
            <a:r>
              <a:rPr lang="en-GB"/>
              <a:t>Put all your body copy in this style shown here or delete if not needed and move objects up</a:t>
            </a:r>
          </a:p>
          <a:p>
            <a:pPr lvl="0"/>
            <a:endParaRPr lang="en-GB"/>
          </a:p>
        </p:txBody>
      </p:sp>
      <p:sp>
        <p:nvSpPr>
          <p:cNvPr id="11" name="Slide Number Placeholder 5">
            <a:extLst>
              <a:ext uri="{FF2B5EF4-FFF2-40B4-BE49-F238E27FC236}">
                <a16:creationId xmlns:a16="http://schemas.microsoft.com/office/drawing/2014/main" id="{B3DC2740-8DB3-7C05-BF53-6BD9F296B25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2" name="Content Placeholder 2">
            <a:extLst>
              <a:ext uri="{FF2B5EF4-FFF2-40B4-BE49-F238E27FC236}">
                <a16:creationId xmlns:a16="http://schemas.microsoft.com/office/drawing/2014/main" id="{D194F9B1-2C0C-4DB6-7CD6-CBEE0AF22DE4}"/>
              </a:ext>
            </a:extLst>
          </p:cNvPr>
          <p:cNvSpPr>
            <a:spLocks noGrp="1"/>
          </p:cNvSpPr>
          <p:nvPr>
            <p:ph sz="quarter" idx="21" hasCustomPrompt="1"/>
          </p:nvPr>
        </p:nvSpPr>
        <p:spPr>
          <a:xfrm>
            <a:off x="1080000" y="2479896"/>
            <a:ext cx="5016000" cy="2988749"/>
          </a:xfrm>
          <a:prstGeom prst="rect">
            <a:avLst/>
          </a:prstGeom>
        </p:spPr>
        <p:txBody>
          <a:bodyPr/>
          <a:lstStyle>
            <a:lvl1pPr marL="0" indent="0">
              <a:buNone/>
              <a:defRPr/>
            </a:lvl1pPr>
          </a:lstStyle>
          <a:p>
            <a:pPr lvl="0"/>
            <a:r>
              <a:rPr lang="en-GB"/>
              <a:t>Insert object</a:t>
            </a:r>
          </a:p>
        </p:txBody>
      </p:sp>
      <p:sp>
        <p:nvSpPr>
          <p:cNvPr id="10" name="Content Placeholder 2">
            <a:extLst>
              <a:ext uri="{FF2B5EF4-FFF2-40B4-BE49-F238E27FC236}">
                <a16:creationId xmlns:a16="http://schemas.microsoft.com/office/drawing/2014/main" id="{6C043110-CBB1-CE46-76D7-139497D410CE}"/>
              </a:ext>
            </a:extLst>
          </p:cNvPr>
          <p:cNvSpPr>
            <a:spLocks noGrp="1"/>
          </p:cNvSpPr>
          <p:nvPr>
            <p:ph sz="quarter" idx="22" hasCustomPrompt="1"/>
          </p:nvPr>
        </p:nvSpPr>
        <p:spPr>
          <a:xfrm>
            <a:off x="6575596" y="2479896"/>
            <a:ext cx="5016000" cy="2988749"/>
          </a:xfrm>
          <a:prstGeom prst="rect">
            <a:avLst/>
          </a:prstGeom>
        </p:spPr>
        <p:txBody>
          <a:bodyPr/>
          <a:lstStyle>
            <a:lvl1pPr marL="0" indent="0">
              <a:buNone/>
              <a:defRPr/>
            </a:lvl1pPr>
          </a:lstStyle>
          <a:p>
            <a:pPr lvl="0"/>
            <a:r>
              <a:rPr lang="en-GB"/>
              <a:t>Insert object</a:t>
            </a:r>
          </a:p>
        </p:txBody>
      </p:sp>
      <p:sp>
        <p:nvSpPr>
          <p:cNvPr id="13" name="Text Placeholder 7">
            <a:extLst>
              <a:ext uri="{FF2B5EF4-FFF2-40B4-BE49-F238E27FC236}">
                <a16:creationId xmlns:a16="http://schemas.microsoft.com/office/drawing/2014/main" id="{9B366994-C4C7-6DC4-749F-96BA1E12823C}"/>
              </a:ext>
            </a:extLst>
          </p:cNvPr>
          <p:cNvSpPr>
            <a:spLocks noGrp="1"/>
          </p:cNvSpPr>
          <p:nvPr>
            <p:ph type="body" sz="quarter" idx="16" hasCustomPrompt="1"/>
          </p:nvPr>
        </p:nvSpPr>
        <p:spPr>
          <a:xfrm>
            <a:off x="1080000" y="5599841"/>
            <a:ext cx="5016000"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5" name="Text Placeholder 7">
            <a:extLst>
              <a:ext uri="{FF2B5EF4-FFF2-40B4-BE49-F238E27FC236}">
                <a16:creationId xmlns:a16="http://schemas.microsoft.com/office/drawing/2014/main" id="{302CE859-4201-EBBB-939C-92D6601903D5}"/>
              </a:ext>
            </a:extLst>
          </p:cNvPr>
          <p:cNvSpPr>
            <a:spLocks noGrp="1"/>
          </p:cNvSpPr>
          <p:nvPr>
            <p:ph type="body" sz="quarter" idx="23" hasCustomPrompt="1"/>
          </p:nvPr>
        </p:nvSpPr>
        <p:spPr>
          <a:xfrm>
            <a:off x="6576095" y="5593702"/>
            <a:ext cx="5016000"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17" name="Text Placeholder 7">
            <a:extLst>
              <a:ext uri="{FF2B5EF4-FFF2-40B4-BE49-F238E27FC236}">
                <a16:creationId xmlns:a16="http://schemas.microsoft.com/office/drawing/2014/main" id="{742FDA1D-8DA2-5B6C-90A0-998D5608E5B5}"/>
              </a:ext>
            </a:extLst>
          </p:cNvPr>
          <p:cNvSpPr>
            <a:spLocks noGrp="1"/>
          </p:cNvSpPr>
          <p:nvPr>
            <p:ph type="body" sz="quarter" idx="25" hasCustomPrompt="1"/>
          </p:nvPr>
        </p:nvSpPr>
        <p:spPr>
          <a:xfrm>
            <a:off x="1080000" y="6014547"/>
            <a:ext cx="5015999" cy="422681"/>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
        <p:nvSpPr>
          <p:cNvPr id="18" name="Text Placeholder 7">
            <a:extLst>
              <a:ext uri="{FF2B5EF4-FFF2-40B4-BE49-F238E27FC236}">
                <a16:creationId xmlns:a16="http://schemas.microsoft.com/office/drawing/2014/main" id="{E99548E1-F41F-C764-A3AF-44276EDA2FD5}"/>
              </a:ext>
            </a:extLst>
          </p:cNvPr>
          <p:cNvSpPr>
            <a:spLocks noGrp="1"/>
          </p:cNvSpPr>
          <p:nvPr>
            <p:ph type="body" sz="quarter" idx="26" hasCustomPrompt="1"/>
          </p:nvPr>
        </p:nvSpPr>
        <p:spPr>
          <a:xfrm>
            <a:off x="6575597" y="6014547"/>
            <a:ext cx="5015999" cy="422681"/>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712077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TEXT 1 COLUM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Body text in a single column</a:t>
            </a:r>
            <a:endParaRPr lang="en-US"/>
          </a:p>
        </p:txBody>
      </p:sp>
      <p:sp>
        <p:nvSpPr>
          <p:cNvPr id="12" name="Text Placeholder 7">
            <a:extLst>
              <a:ext uri="{FF2B5EF4-FFF2-40B4-BE49-F238E27FC236}">
                <a16:creationId xmlns:a16="http://schemas.microsoft.com/office/drawing/2014/main" id="{6EB866A0-E048-8A61-69AC-ECFDC3F2041D}"/>
              </a:ext>
            </a:extLst>
          </p:cNvPr>
          <p:cNvSpPr>
            <a:spLocks noGrp="1"/>
          </p:cNvSpPr>
          <p:nvPr>
            <p:ph type="body" sz="quarter" idx="13" hasCustomPrompt="1"/>
          </p:nvPr>
        </p:nvSpPr>
        <p:spPr>
          <a:xfrm>
            <a:off x="1080000" y="1317812"/>
            <a:ext cx="10515600" cy="4346141"/>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3" name="Slide Number Placeholder 5">
            <a:extLst>
              <a:ext uri="{FF2B5EF4-FFF2-40B4-BE49-F238E27FC236}">
                <a16:creationId xmlns:a16="http://schemas.microsoft.com/office/drawing/2014/main" id="{2069296C-0A5D-440E-127C-425F6CB37F6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36876436-05A2-2B14-736A-EB400CDDD877}"/>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B0E83E7C-66CF-77D3-7693-FDDE8DB2D18F}"/>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1303257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ection TEXT 2 COLUMNS">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Body text in two columns</a:t>
            </a:r>
            <a:endParaRPr lang="en-US"/>
          </a:p>
        </p:txBody>
      </p:sp>
      <p:sp>
        <p:nvSpPr>
          <p:cNvPr id="10" name="Text Placeholder 7">
            <a:extLst>
              <a:ext uri="{FF2B5EF4-FFF2-40B4-BE49-F238E27FC236}">
                <a16:creationId xmlns:a16="http://schemas.microsoft.com/office/drawing/2014/main" id="{B2058304-BA29-2DC3-099F-EA55EEAC2DAA}"/>
              </a:ext>
            </a:extLst>
          </p:cNvPr>
          <p:cNvSpPr>
            <a:spLocks noGrp="1"/>
          </p:cNvSpPr>
          <p:nvPr>
            <p:ph type="body" sz="quarter" idx="13" hasCustomPrompt="1"/>
          </p:nvPr>
        </p:nvSpPr>
        <p:spPr>
          <a:xfrm>
            <a:off x="1080000" y="1317812"/>
            <a:ext cx="10515600" cy="4328385"/>
          </a:xfrm>
          <a:prstGeom prst="rect">
            <a:avLst/>
          </a:prstGeom>
        </p:spPr>
        <p:txBody>
          <a:bodyPr lIns="0" tIns="0" rIns="72000" bIns="0" numCol="2"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1" name="Slide Number Placeholder 5">
            <a:extLst>
              <a:ext uri="{FF2B5EF4-FFF2-40B4-BE49-F238E27FC236}">
                <a16:creationId xmlns:a16="http://schemas.microsoft.com/office/drawing/2014/main" id="{FDF34814-6476-DEA8-4E8F-381849C2E850}"/>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6" name="Text Placeholder 7">
            <a:extLst>
              <a:ext uri="{FF2B5EF4-FFF2-40B4-BE49-F238E27FC236}">
                <a16:creationId xmlns:a16="http://schemas.microsoft.com/office/drawing/2014/main" id="{F0D9C295-4940-58AD-DDE6-D1AD163002B1}"/>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7" name="Text Placeholder 7">
            <a:extLst>
              <a:ext uri="{FF2B5EF4-FFF2-40B4-BE49-F238E27FC236}">
                <a16:creationId xmlns:a16="http://schemas.microsoft.com/office/drawing/2014/main" id="{5ACAAEFA-4FF1-BA50-EE10-E55513534B2D}"/>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2299207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SHADED BOX">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CA500FB1-1AF0-8A3D-E11A-5326BE8C9F44}"/>
              </a:ext>
            </a:extLst>
          </p:cNvPr>
          <p:cNvSpPr/>
          <p:nvPr userDrawn="1"/>
        </p:nvSpPr>
        <p:spPr>
          <a:xfrm>
            <a:off x="1080000" y="1905413"/>
            <a:ext cx="10515600" cy="3790038"/>
          </a:xfrm>
          <a:custGeom>
            <a:avLst/>
            <a:gdLst/>
            <a:ahLst/>
            <a:cxnLst/>
            <a:rect l="l" t="t" r="r" b="b"/>
            <a:pathLst>
              <a:path w="11653520" h="6858000">
                <a:moveTo>
                  <a:pt x="11653202" y="0"/>
                </a:moveTo>
                <a:lnTo>
                  <a:pt x="0" y="0"/>
                </a:lnTo>
                <a:lnTo>
                  <a:pt x="0" y="6858000"/>
                </a:lnTo>
                <a:lnTo>
                  <a:pt x="11653202" y="6858000"/>
                </a:lnTo>
                <a:lnTo>
                  <a:pt x="11653202" y="0"/>
                </a:lnTo>
                <a:close/>
              </a:path>
            </a:pathLst>
          </a:custGeom>
          <a:solidFill>
            <a:schemeClr val="accent5">
              <a:alpha val="60000"/>
            </a:schemeClr>
          </a:solidFill>
        </p:spPr>
        <p:txBody>
          <a:bodyPr wrap="square" lIns="0" tIns="0" rIns="0" bIns="0" rtlCol="0"/>
          <a:lstStyle/>
          <a:p>
            <a:endParaRPr/>
          </a:p>
        </p:txBody>
      </p:sp>
      <p:sp>
        <p:nvSpPr>
          <p:cNvPr id="3" name="Content Placeholder 2">
            <a:extLst>
              <a:ext uri="{FF2B5EF4-FFF2-40B4-BE49-F238E27FC236}">
                <a16:creationId xmlns:a16="http://schemas.microsoft.com/office/drawing/2014/main" id="{09899A56-E5FF-166F-7F72-13D19FE40E9D}"/>
              </a:ext>
            </a:extLst>
          </p:cNvPr>
          <p:cNvSpPr>
            <a:spLocks noGrp="1"/>
          </p:cNvSpPr>
          <p:nvPr>
            <p:ph idx="1" hasCustomPrompt="1"/>
          </p:nvPr>
        </p:nvSpPr>
        <p:spPr>
          <a:xfrm>
            <a:off x="1365008" y="2166032"/>
            <a:ext cx="9857174" cy="454437"/>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bIns="0"/>
          <a:lstStyle>
            <a:lvl1pPr marL="0" indent="0" hangingPunct="1">
              <a:spcAft>
                <a:spcPts val="1200"/>
              </a:spcAft>
              <a:buNone/>
              <a:defRPr sz="2100" b="0" i="0" spc="-50" baseline="0">
                <a:solidFill>
                  <a:srgbClr val="2A354D"/>
                </a:solidFill>
                <a:latin typeface="Montserrat Medium" pitchFamily="2" charset="77"/>
              </a:defRPr>
            </a:lvl1pPr>
            <a:lvl2pPr marL="628650" indent="-171450">
              <a:buFont typeface="Arial" panose="020B0604020202020204" pitchFamily="34" charset="0"/>
              <a:buChar char="•"/>
              <a:defRPr sz="1200">
                <a:solidFill>
                  <a:schemeClr val="tx1"/>
                </a:solidFill>
                <a:latin typeface="Montserrat" pitchFamily="2" charset="77"/>
              </a:defRPr>
            </a:lvl2pPr>
          </a:lstStyle>
          <a:p>
            <a:pPr lvl="0"/>
            <a:r>
              <a:rPr lang="en-GB"/>
              <a:t>Sub title for larger more emphasised text</a:t>
            </a:r>
          </a:p>
        </p:txBody>
      </p:sp>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1365008" y="2809375"/>
            <a:ext cx="9857174" cy="2886075"/>
          </a:xfrm>
          <a:prstGeom prst="rect">
            <a:avLst/>
          </a:prstGeom>
        </p:spPr>
        <p:txBody>
          <a:bodyPr lIns="0" tIns="0" rIns="72000" bIns="0" numCol="1" spcCol="360000">
            <a:noAutofit/>
          </a:bodyPr>
          <a:lstStyle>
            <a:lvl1pPr marL="0" indent="0">
              <a:lnSpc>
                <a:spcPts val="2000"/>
              </a:lnSpc>
              <a:buNone/>
              <a:defRPr sz="1700" b="0" i="0">
                <a:solidFill>
                  <a:srgbClr val="2A354D"/>
                </a:solidFill>
                <a:latin typeface="Montserrat" pitchFamily="2" charset="77"/>
              </a:defRPr>
            </a:lvl1pPr>
            <a:lvl2pPr marL="457200" indent="0">
              <a:buNone/>
              <a:defRPr/>
            </a:lvl2pPr>
          </a:lstStyle>
          <a:p>
            <a:pPr lvl="0"/>
            <a:r>
              <a:rPr lang="en-GB"/>
              <a:t>Put all your body copy in this style shown here 2 columns</a:t>
            </a:r>
          </a:p>
          <a:p>
            <a:r>
              <a:rPr lang="en-GB" err="1">
                <a:solidFill>
                  <a:srgbClr val="000023"/>
                </a:solidFill>
                <a:effectLst/>
                <a:latin typeface="Montserrat" pitchFamily="2" charset="77"/>
              </a:rPr>
              <a:t>Os</a:t>
            </a:r>
            <a:r>
              <a:rPr lang="en-GB">
                <a:solidFill>
                  <a:srgbClr val="000023"/>
                </a:solidFill>
                <a:effectLst/>
                <a:latin typeface="Montserrat" pitchFamily="2" charset="77"/>
              </a:rPr>
              <a:t> sit </a:t>
            </a:r>
            <a:r>
              <a:rPr lang="en-GB" err="1">
                <a:solidFill>
                  <a:srgbClr val="000023"/>
                </a:solidFill>
                <a:effectLst/>
                <a:latin typeface="Montserrat" pitchFamily="2" charset="77"/>
              </a:rPr>
              <a:t>officidus</a:t>
            </a:r>
            <a:r>
              <a:rPr lang="en-GB">
                <a:solidFill>
                  <a:srgbClr val="000023"/>
                </a:solidFill>
                <a:effectLst/>
                <a:latin typeface="Montserrat" pitchFamily="2" charset="77"/>
              </a:rPr>
              <a:t> </a:t>
            </a:r>
            <a:r>
              <a:rPr lang="en-GB" err="1">
                <a:solidFill>
                  <a:srgbClr val="000023"/>
                </a:solidFill>
                <a:effectLst/>
                <a:latin typeface="Montserrat" pitchFamily="2" charset="77"/>
              </a:rPr>
              <a:t>provit</a:t>
            </a:r>
            <a:r>
              <a:rPr lang="en-GB">
                <a:solidFill>
                  <a:srgbClr val="000023"/>
                </a:solidFill>
                <a:effectLst/>
                <a:latin typeface="Montserrat" pitchFamily="2" charset="77"/>
              </a:rPr>
              <a:t> </a:t>
            </a:r>
            <a:r>
              <a:rPr lang="en-GB" err="1">
                <a:solidFill>
                  <a:srgbClr val="000023"/>
                </a:solidFill>
                <a:effectLst/>
                <a:latin typeface="Montserrat" pitchFamily="2" charset="77"/>
              </a:rPr>
              <a:t>doluptae</a:t>
            </a:r>
            <a:r>
              <a:rPr lang="en-GB">
                <a:solidFill>
                  <a:srgbClr val="000023"/>
                </a:solidFill>
                <a:effectLst/>
                <a:latin typeface="Montserrat" pitchFamily="2" charset="77"/>
              </a:rPr>
              <a:t>. Et </a:t>
            </a:r>
            <a:r>
              <a:rPr lang="en-GB" err="1">
                <a:solidFill>
                  <a:srgbClr val="000023"/>
                </a:solidFill>
                <a:effectLst/>
                <a:latin typeface="Montserrat" pitchFamily="2" charset="77"/>
              </a:rPr>
              <a:t>moluptatqui</a:t>
            </a:r>
            <a:r>
              <a:rPr lang="en-GB">
                <a:solidFill>
                  <a:srgbClr val="000023"/>
                </a:solidFill>
                <a:effectLst/>
                <a:latin typeface="Montserrat" pitchFamily="2" charset="77"/>
              </a:rPr>
              <a:t> </a:t>
            </a:r>
            <a:r>
              <a:rPr lang="en-GB" err="1">
                <a:solidFill>
                  <a:srgbClr val="000023"/>
                </a:solidFill>
                <a:effectLst/>
                <a:latin typeface="Montserrat" pitchFamily="2" charset="77"/>
              </a:rPr>
              <a:t>occae</a:t>
            </a:r>
            <a:r>
              <a:rPr lang="en-GB">
                <a:solidFill>
                  <a:srgbClr val="000023"/>
                </a:solidFill>
                <a:effectLst/>
                <a:latin typeface="Montserrat" pitchFamily="2" charset="77"/>
              </a:rPr>
              <a:t> ex ex </a:t>
            </a:r>
            <a:r>
              <a:rPr lang="en-GB" err="1">
                <a:solidFill>
                  <a:srgbClr val="000023"/>
                </a:solidFill>
                <a:effectLst/>
                <a:latin typeface="Montserrat" pitchFamily="2" charset="77"/>
              </a:rPr>
              <a:t>est</a:t>
            </a:r>
            <a:r>
              <a:rPr lang="en-GB">
                <a:solidFill>
                  <a:srgbClr val="000023"/>
                </a:solidFill>
                <a:effectLst/>
                <a:latin typeface="Montserrat" pitchFamily="2" charset="77"/>
              </a:rPr>
              <a:t>, </a:t>
            </a:r>
            <a:r>
              <a:rPr lang="en-GB" err="1">
                <a:solidFill>
                  <a:srgbClr val="000023"/>
                </a:solidFill>
                <a:effectLst/>
                <a:latin typeface="Montserrat" pitchFamily="2" charset="77"/>
              </a:rPr>
              <a:t>quam</a:t>
            </a:r>
            <a:r>
              <a:rPr lang="en-GB">
                <a:solidFill>
                  <a:srgbClr val="000023"/>
                </a:solidFill>
                <a:effectLst/>
                <a:latin typeface="Montserrat" pitchFamily="2" charset="77"/>
              </a:rPr>
              <a:t>, </a:t>
            </a:r>
            <a:r>
              <a:rPr lang="en-GB" err="1">
                <a:solidFill>
                  <a:srgbClr val="000023"/>
                </a:solidFill>
                <a:effectLst/>
                <a:latin typeface="Montserrat" pitchFamily="2" charset="77"/>
              </a:rPr>
              <a:t>eniendest</a:t>
            </a:r>
            <a:r>
              <a:rPr lang="en-GB">
                <a:solidFill>
                  <a:srgbClr val="000023"/>
                </a:solidFill>
                <a:effectLst/>
                <a:latin typeface="Montserrat" pitchFamily="2" charset="77"/>
              </a:rPr>
              <a:t>, a vid </a:t>
            </a:r>
            <a:r>
              <a:rPr lang="en-GB" err="1">
                <a:solidFill>
                  <a:srgbClr val="000023"/>
                </a:solidFill>
                <a:effectLst/>
                <a:latin typeface="Montserrat" pitchFamily="2" charset="77"/>
              </a:rPr>
              <a:t>mos</a:t>
            </a:r>
            <a:r>
              <a:rPr lang="en-GB">
                <a:solidFill>
                  <a:srgbClr val="000023"/>
                </a:solidFill>
                <a:effectLst/>
                <a:latin typeface="Montserrat" pitchFamily="2" charset="77"/>
              </a:rPr>
              <a:t> </a:t>
            </a:r>
            <a:r>
              <a:rPr lang="en-GB" err="1">
                <a:solidFill>
                  <a:srgbClr val="000023"/>
                </a:solidFill>
                <a:effectLst/>
                <a:latin typeface="Montserrat" pitchFamily="2" charset="77"/>
              </a:rPr>
              <a:t>everro</a:t>
            </a:r>
            <a:r>
              <a:rPr lang="en-GB">
                <a:solidFill>
                  <a:srgbClr val="000023"/>
                </a:solidFill>
                <a:effectLst/>
                <a:latin typeface="Montserrat" pitchFamily="2" charset="77"/>
              </a:rPr>
              <a:t> que </a:t>
            </a:r>
            <a:r>
              <a:rPr lang="en-GB" err="1">
                <a:solidFill>
                  <a:srgbClr val="000023"/>
                </a:solidFill>
                <a:effectLst/>
                <a:latin typeface="Montserrat" pitchFamily="2" charset="77"/>
              </a:rPr>
              <a:t>pligende</a:t>
            </a:r>
            <a:r>
              <a:rPr lang="en-GB">
                <a:solidFill>
                  <a:srgbClr val="000023"/>
                </a:solidFill>
                <a:effectLst/>
                <a:latin typeface="Montserrat" pitchFamily="2" charset="77"/>
              </a:rPr>
              <a:t> </a:t>
            </a:r>
            <a:r>
              <a:rPr lang="en-GB" err="1">
                <a:solidFill>
                  <a:srgbClr val="000023"/>
                </a:solidFill>
                <a:effectLst/>
                <a:latin typeface="Montserrat" pitchFamily="2" charset="77"/>
              </a:rPr>
              <a:t>millab</a:t>
            </a:r>
            <a:r>
              <a:rPr lang="en-GB">
                <a:solidFill>
                  <a:srgbClr val="000023"/>
                </a:solidFill>
                <a:effectLst/>
                <a:latin typeface="Montserrat" pitchFamily="2" charset="77"/>
              </a:rPr>
              <a:t> </a:t>
            </a:r>
            <a:r>
              <a:rPr lang="en-GB" err="1">
                <a:solidFill>
                  <a:srgbClr val="000023"/>
                </a:solidFill>
                <a:effectLst/>
                <a:latin typeface="Montserrat" pitchFamily="2" charset="77"/>
              </a:rPr>
              <a:t>inum</a:t>
            </a:r>
            <a:r>
              <a:rPr lang="en-GB">
                <a:solidFill>
                  <a:srgbClr val="000023"/>
                </a:solidFill>
                <a:effectLst/>
                <a:latin typeface="Montserrat" pitchFamily="2" charset="77"/>
              </a:rPr>
              <a:t> </a:t>
            </a:r>
            <a:r>
              <a:rPr lang="en-GB" err="1">
                <a:solidFill>
                  <a:srgbClr val="000023"/>
                </a:solidFill>
                <a:effectLst/>
                <a:latin typeface="Montserrat" pitchFamily="2" charset="77"/>
              </a:rPr>
              <a:t>audita</a:t>
            </a:r>
            <a:r>
              <a:rPr lang="en-GB">
                <a:solidFill>
                  <a:srgbClr val="000023"/>
                </a:solidFill>
                <a:effectLst/>
                <a:latin typeface="Montserrat" pitchFamily="2" charset="77"/>
              </a:rPr>
              <a:t> que </a:t>
            </a:r>
            <a:r>
              <a:rPr lang="en-GB" err="1">
                <a:solidFill>
                  <a:srgbClr val="000023"/>
                </a:solidFill>
                <a:effectLst/>
                <a:latin typeface="Montserrat" pitchFamily="2" charset="77"/>
              </a:rPr>
              <a:t>doluptatint</a:t>
            </a:r>
            <a:r>
              <a:rPr lang="en-GB">
                <a:solidFill>
                  <a:srgbClr val="000023"/>
                </a:solidFill>
                <a:effectLst/>
                <a:latin typeface="Montserrat" pitchFamily="2" charset="77"/>
              </a:rPr>
              <a:t> </a:t>
            </a:r>
            <a:r>
              <a:rPr lang="en-GB" err="1">
                <a:solidFill>
                  <a:srgbClr val="000023"/>
                </a:solidFill>
                <a:effectLst/>
                <a:latin typeface="Montserrat" pitchFamily="2" charset="77"/>
              </a:rPr>
              <a:t>undi</a:t>
            </a:r>
            <a:r>
              <a:rPr lang="en-GB">
                <a:solidFill>
                  <a:srgbClr val="000023"/>
                </a:solidFill>
                <a:effectLst/>
                <a:latin typeface="Montserrat" pitchFamily="2" charset="77"/>
              </a:rPr>
              <a:t> sum qui des dis </a:t>
            </a:r>
            <a:r>
              <a:rPr lang="en-GB" err="1">
                <a:solidFill>
                  <a:srgbClr val="000023"/>
                </a:solidFill>
                <a:effectLst/>
                <a:latin typeface="Montserrat" pitchFamily="2" charset="77"/>
              </a:rPr>
              <a:t>dolorae</a:t>
            </a:r>
            <a:r>
              <a:rPr lang="en-GB">
                <a:solidFill>
                  <a:srgbClr val="000023"/>
                </a:solidFill>
                <a:effectLst/>
                <a:latin typeface="Montserrat" pitchFamily="2" charset="77"/>
              </a:rPr>
              <a:t>. </a:t>
            </a:r>
            <a:r>
              <a:rPr lang="en-GB" err="1">
                <a:solidFill>
                  <a:srgbClr val="000023"/>
                </a:solidFill>
                <a:effectLst/>
                <a:latin typeface="Montserrat" pitchFamily="2" charset="77"/>
              </a:rPr>
              <a:t>Itaspere</a:t>
            </a:r>
            <a:r>
              <a:rPr lang="en-GB">
                <a:solidFill>
                  <a:srgbClr val="000023"/>
                </a:solidFill>
                <a:effectLst/>
                <a:latin typeface="Montserrat" pitchFamily="2" charset="77"/>
              </a:rPr>
              <a:t>, </a:t>
            </a:r>
            <a:r>
              <a:rPr lang="en-GB" err="1">
                <a:solidFill>
                  <a:srgbClr val="000023"/>
                </a:solidFill>
                <a:effectLst/>
                <a:latin typeface="Montserrat" pitchFamily="2" charset="77"/>
              </a:rPr>
              <a:t>odi</a:t>
            </a:r>
            <a:r>
              <a:rPr lang="en-GB">
                <a:solidFill>
                  <a:srgbClr val="000023"/>
                </a:solidFill>
                <a:effectLst/>
                <a:latin typeface="Montserrat" pitchFamily="2" charset="77"/>
              </a:rPr>
              <a:t> </a:t>
            </a:r>
            <a:r>
              <a:rPr lang="en-GB" err="1">
                <a:solidFill>
                  <a:srgbClr val="000023"/>
                </a:solidFill>
                <a:effectLst/>
                <a:latin typeface="Montserrat" pitchFamily="2" charset="77"/>
              </a:rPr>
              <a:t>descipsae</a:t>
            </a:r>
            <a:r>
              <a:rPr lang="en-GB">
                <a:solidFill>
                  <a:srgbClr val="000023"/>
                </a:solidFill>
                <a:effectLst/>
                <a:latin typeface="Montserrat" pitchFamily="2" charset="77"/>
              </a:rPr>
              <a:t> id </a:t>
            </a:r>
            <a:r>
              <a:rPr lang="en-GB" err="1">
                <a:solidFill>
                  <a:srgbClr val="000023"/>
                </a:solidFill>
                <a:effectLst/>
                <a:latin typeface="Montserrat" pitchFamily="2" charset="77"/>
              </a:rPr>
              <a:t>essus</a:t>
            </a:r>
            <a:r>
              <a:rPr lang="en-GB">
                <a:solidFill>
                  <a:srgbClr val="000023"/>
                </a:solidFill>
                <a:effectLst/>
                <a:latin typeface="Montserrat" pitchFamily="2" charset="77"/>
              </a:rPr>
              <a:t> </a:t>
            </a:r>
            <a:r>
              <a:rPr lang="en-GB" err="1">
                <a:solidFill>
                  <a:srgbClr val="000023"/>
                </a:solidFill>
                <a:effectLst/>
                <a:latin typeface="Montserrat" pitchFamily="2" charset="77"/>
              </a:rPr>
              <a:t>iuntis</a:t>
            </a:r>
            <a:r>
              <a:rPr lang="en-GB">
                <a:solidFill>
                  <a:srgbClr val="000023"/>
                </a:solidFill>
                <a:effectLst/>
                <a:latin typeface="Montserrat" pitchFamily="2" charset="77"/>
              </a:rPr>
              <a:t> </a:t>
            </a:r>
            <a:r>
              <a:rPr lang="en-GB" err="1">
                <a:solidFill>
                  <a:srgbClr val="000023"/>
                </a:solidFill>
                <a:effectLst/>
                <a:latin typeface="Montserrat" pitchFamily="2" charset="77"/>
              </a:rPr>
              <a:t>doluptaquis</a:t>
            </a:r>
            <a:r>
              <a:rPr lang="en-GB">
                <a:solidFill>
                  <a:srgbClr val="000023"/>
                </a:solidFill>
                <a:effectLst/>
                <a:latin typeface="Montserrat" pitchFamily="2" charset="77"/>
              </a:rPr>
              <a:t> </a:t>
            </a:r>
            <a:r>
              <a:rPr lang="en-GB" err="1">
                <a:solidFill>
                  <a:srgbClr val="000023"/>
                </a:solidFill>
                <a:effectLst/>
                <a:latin typeface="Montserrat" pitchFamily="2" charset="77"/>
              </a:rPr>
              <a:t>iun</a:t>
            </a:r>
            <a:r>
              <a:rPr lang="en-GB">
                <a:solidFill>
                  <a:srgbClr val="000023"/>
                </a:solidFill>
                <a:effectLst/>
                <a:latin typeface="Montserrat" pitchFamily="2" charset="77"/>
              </a:rPr>
              <a:t> </a:t>
            </a:r>
            <a:r>
              <a:rPr lang="en-GB" err="1">
                <a:solidFill>
                  <a:srgbClr val="000023"/>
                </a:solidFill>
                <a:effectLst/>
                <a:latin typeface="Montserrat" pitchFamily="2" charset="77"/>
              </a:rPr>
              <a:t>tem</a:t>
            </a:r>
            <a:r>
              <a:rPr lang="en-GB">
                <a:solidFill>
                  <a:srgbClr val="000023"/>
                </a:solidFill>
                <a:effectLst/>
                <a:latin typeface="Montserrat" pitchFamily="2" charset="77"/>
              </a:rPr>
              <a:t>. </a:t>
            </a:r>
            <a:r>
              <a:rPr lang="en-GB" err="1">
                <a:solidFill>
                  <a:srgbClr val="000023"/>
                </a:solidFill>
                <a:effectLst/>
                <a:latin typeface="Montserrat" pitchFamily="2" charset="77"/>
              </a:rPr>
              <a:t>Ita</a:t>
            </a:r>
            <a:r>
              <a:rPr lang="en-GB">
                <a:solidFill>
                  <a:srgbClr val="000023"/>
                </a:solidFill>
                <a:effectLst/>
                <a:latin typeface="Montserrat" pitchFamily="2" charset="77"/>
              </a:rPr>
              <a:t> </a:t>
            </a:r>
            <a:r>
              <a:rPr lang="en-GB" err="1">
                <a:solidFill>
                  <a:srgbClr val="000023"/>
                </a:solidFill>
                <a:effectLst/>
                <a:latin typeface="Montserrat" pitchFamily="2" charset="77"/>
              </a:rPr>
              <a:t>serspit</a:t>
            </a:r>
            <a:r>
              <a:rPr lang="en-GB">
                <a:solidFill>
                  <a:srgbClr val="000023"/>
                </a:solidFill>
                <a:effectLst/>
                <a:latin typeface="Montserrat" pitchFamily="2" charset="77"/>
              </a:rPr>
              <a:t>, ex </a:t>
            </a:r>
            <a:r>
              <a:rPr lang="en-GB" err="1">
                <a:solidFill>
                  <a:srgbClr val="000023"/>
                </a:solidFill>
                <a:effectLst/>
                <a:latin typeface="Montserrat" pitchFamily="2" charset="77"/>
              </a:rPr>
              <a:t>ellam</a:t>
            </a:r>
            <a:r>
              <a:rPr lang="en-GB">
                <a:solidFill>
                  <a:srgbClr val="000023"/>
                </a:solidFill>
                <a:effectLst/>
                <a:latin typeface="Montserrat" pitchFamily="2" charset="77"/>
              </a:rPr>
              <a:t> </a:t>
            </a:r>
            <a:r>
              <a:rPr lang="en-GB" err="1">
                <a:solidFill>
                  <a:srgbClr val="000023"/>
                </a:solidFill>
                <a:effectLst/>
                <a:latin typeface="Montserrat" pitchFamily="2" charset="77"/>
              </a:rPr>
              <a:t>doluptatis</a:t>
            </a:r>
            <a:r>
              <a:rPr lang="en-GB">
                <a:solidFill>
                  <a:srgbClr val="000023"/>
                </a:solidFill>
                <a:effectLst/>
                <a:latin typeface="Montserrat" pitchFamily="2" charset="77"/>
              </a:rPr>
              <a:t> </a:t>
            </a:r>
            <a:r>
              <a:rPr lang="en-GB" err="1">
                <a:solidFill>
                  <a:srgbClr val="000023"/>
                </a:solidFill>
                <a:effectLst/>
                <a:latin typeface="Montserrat" pitchFamily="2" charset="77"/>
              </a:rPr>
              <a:t>volor</a:t>
            </a:r>
            <a:r>
              <a:rPr lang="en-GB">
                <a:solidFill>
                  <a:srgbClr val="000023"/>
                </a:solidFill>
                <a:effectLst/>
                <a:latin typeface="Montserrat" pitchFamily="2" charset="77"/>
              </a:rPr>
              <a:t> ant </a:t>
            </a:r>
            <a:r>
              <a:rPr lang="en-GB" err="1">
                <a:solidFill>
                  <a:srgbClr val="000023"/>
                </a:solidFill>
                <a:effectLst/>
                <a:latin typeface="Montserrat" pitchFamily="2" charset="77"/>
              </a:rPr>
              <a:t>dolo</a:t>
            </a:r>
            <a:r>
              <a:rPr lang="en-GB">
                <a:solidFill>
                  <a:srgbClr val="000023"/>
                </a:solidFill>
                <a:effectLst/>
                <a:latin typeface="Montserrat" pitchFamily="2" charset="77"/>
              </a:rPr>
              <a:t> </a:t>
            </a:r>
            <a:r>
              <a:rPr lang="en-GB" err="1">
                <a:solidFill>
                  <a:srgbClr val="000023"/>
                </a:solidFill>
                <a:effectLst/>
                <a:latin typeface="Montserrat" pitchFamily="2" charset="77"/>
              </a:rPr>
              <a:t>dicae</a:t>
            </a:r>
            <a:r>
              <a:rPr lang="en-GB">
                <a:solidFill>
                  <a:srgbClr val="000023"/>
                </a:solidFill>
                <a:effectLst/>
                <a:latin typeface="Montserrat" pitchFamily="2" charset="77"/>
              </a:rPr>
              <a:t>. Met rerum </a:t>
            </a:r>
            <a:r>
              <a:rPr lang="en-GB" err="1">
                <a:solidFill>
                  <a:srgbClr val="000023"/>
                </a:solidFill>
                <a:effectLst/>
                <a:latin typeface="Montserrat" pitchFamily="2" charset="77"/>
              </a:rPr>
              <a:t>eationet</a:t>
            </a:r>
            <a:r>
              <a:rPr lang="en-GB">
                <a:solidFill>
                  <a:srgbClr val="000023"/>
                </a:solidFill>
                <a:effectLst/>
                <a:latin typeface="Montserrat" pitchFamily="2" charset="77"/>
              </a:rPr>
              <a:t> </a:t>
            </a:r>
            <a:r>
              <a:rPr lang="en-GB" err="1">
                <a:solidFill>
                  <a:srgbClr val="000023"/>
                </a:solidFill>
                <a:effectLst/>
                <a:latin typeface="Montserrat" pitchFamily="2" charset="77"/>
              </a:rPr>
              <a:t>quia</a:t>
            </a:r>
            <a:r>
              <a:rPr lang="en-GB">
                <a:solidFill>
                  <a:srgbClr val="000023"/>
                </a:solidFill>
                <a:effectLst/>
                <a:latin typeface="Montserrat" pitchFamily="2" charset="77"/>
              </a:rPr>
              <a:t> </a:t>
            </a:r>
            <a:r>
              <a:rPr lang="en-GB" err="1">
                <a:solidFill>
                  <a:srgbClr val="000023"/>
                </a:solidFill>
                <a:effectLst/>
                <a:latin typeface="Montserrat" pitchFamily="2" charset="77"/>
              </a:rPr>
              <a:t>num</a:t>
            </a:r>
            <a:r>
              <a:rPr lang="en-GB">
                <a:solidFill>
                  <a:srgbClr val="000023"/>
                </a:solidFill>
                <a:effectLst/>
                <a:latin typeface="Montserrat" pitchFamily="2" charset="77"/>
              </a:rPr>
              <a:t> </a:t>
            </a:r>
            <a:r>
              <a:rPr lang="en-GB" err="1">
                <a:solidFill>
                  <a:srgbClr val="000023"/>
                </a:solidFill>
                <a:effectLst/>
                <a:latin typeface="Montserrat" pitchFamily="2" charset="77"/>
              </a:rPr>
              <a:t>faccus</a:t>
            </a:r>
            <a:r>
              <a:rPr lang="en-GB">
                <a:solidFill>
                  <a:srgbClr val="000023"/>
                </a:solidFill>
                <a:effectLst/>
                <a:latin typeface="Montserrat" pitchFamily="2" charset="77"/>
              </a:rPr>
              <a:t> ex </a:t>
            </a:r>
            <a:r>
              <a:rPr lang="en-GB" err="1">
                <a:solidFill>
                  <a:srgbClr val="000023"/>
                </a:solidFill>
                <a:effectLst/>
                <a:latin typeface="Montserrat" pitchFamily="2" charset="77"/>
              </a:rPr>
              <a:t>esci</a:t>
            </a:r>
            <a:r>
              <a:rPr lang="en-GB">
                <a:solidFill>
                  <a:srgbClr val="000023"/>
                </a:solidFill>
                <a:effectLst/>
                <a:latin typeface="Montserrat" pitchFamily="2" charset="77"/>
              </a:rPr>
              <a:t> re nihil </a:t>
            </a:r>
            <a:r>
              <a:rPr lang="en-GB" err="1">
                <a:solidFill>
                  <a:srgbClr val="000023"/>
                </a:solidFill>
                <a:effectLst/>
                <a:latin typeface="Montserrat" pitchFamily="2" charset="77"/>
              </a:rPr>
              <a:t>imporiam</a:t>
            </a:r>
            <a:r>
              <a:rPr lang="en-GB">
                <a:solidFill>
                  <a:srgbClr val="000023"/>
                </a:solidFill>
                <a:effectLst/>
                <a:latin typeface="Montserrat" pitchFamily="2" charset="77"/>
              </a:rPr>
              <a:t> sae. </a:t>
            </a:r>
            <a:r>
              <a:rPr lang="en-GB" err="1">
                <a:solidFill>
                  <a:srgbClr val="000023"/>
                </a:solidFill>
                <a:effectLst/>
                <a:latin typeface="Montserrat" pitchFamily="2" charset="77"/>
              </a:rPr>
              <a:t>Nempore</a:t>
            </a:r>
            <a:r>
              <a:rPr lang="en-GB">
                <a:solidFill>
                  <a:srgbClr val="000023"/>
                </a:solidFill>
                <a:effectLst/>
                <a:latin typeface="Montserrat" pitchFamily="2" charset="77"/>
              </a:rPr>
              <a:t> </a:t>
            </a:r>
            <a:r>
              <a:rPr lang="en-GB" err="1">
                <a:solidFill>
                  <a:srgbClr val="000023"/>
                </a:solidFill>
                <a:effectLst/>
                <a:latin typeface="Montserrat" pitchFamily="2" charset="77"/>
              </a:rPr>
              <a:t>icimintur</a:t>
            </a:r>
            <a:r>
              <a:rPr lang="en-GB">
                <a:solidFill>
                  <a:srgbClr val="000023"/>
                </a:solidFill>
                <a:effectLst/>
                <a:latin typeface="Montserrat" pitchFamily="2" charset="77"/>
              </a:rPr>
              <a:t> </a:t>
            </a:r>
            <a:r>
              <a:rPr lang="en-GB" err="1">
                <a:solidFill>
                  <a:srgbClr val="000023"/>
                </a:solidFill>
                <a:effectLst/>
                <a:latin typeface="Montserrat" pitchFamily="2" charset="77"/>
              </a:rPr>
              <a:t>mos</a:t>
            </a:r>
            <a:r>
              <a:rPr lang="en-GB">
                <a:solidFill>
                  <a:srgbClr val="000023"/>
                </a:solidFill>
                <a:effectLst/>
                <a:latin typeface="Montserrat" pitchFamily="2" charset="77"/>
              </a:rPr>
              <a:t> dolore </a:t>
            </a:r>
            <a:r>
              <a:rPr lang="en-GB" err="1">
                <a:solidFill>
                  <a:srgbClr val="000023"/>
                </a:solidFill>
                <a:effectLst/>
                <a:latin typeface="Montserrat" pitchFamily="2" charset="77"/>
              </a:rPr>
              <a:t>volorenimpos</a:t>
            </a:r>
            <a:r>
              <a:rPr lang="en-GB">
                <a:solidFill>
                  <a:srgbClr val="000023"/>
                </a:solidFill>
                <a:effectLst/>
                <a:latin typeface="Montserrat" pitchFamily="2" charset="77"/>
              </a:rPr>
              <a:t> </a:t>
            </a:r>
            <a:r>
              <a:rPr lang="en-GB" err="1">
                <a:solidFill>
                  <a:srgbClr val="000023"/>
                </a:solidFill>
                <a:effectLst/>
                <a:latin typeface="Montserrat" pitchFamily="2" charset="77"/>
              </a:rPr>
              <a:t>aceper</a:t>
            </a:r>
            <a:r>
              <a:rPr lang="en-GB">
                <a:solidFill>
                  <a:srgbClr val="000023"/>
                </a:solidFill>
                <a:effectLst/>
                <a:latin typeface="Montserrat" pitchFamily="2" charset="77"/>
              </a:rPr>
              <a:t>. Sub </a:t>
            </a:r>
            <a:r>
              <a:rPr lang="en-GB" err="1">
                <a:solidFill>
                  <a:srgbClr val="000023"/>
                </a:solidFill>
                <a:effectLst/>
                <a:latin typeface="Montserrat" pitchFamily="2" charset="77"/>
              </a:rPr>
              <a:t>titleOs</a:t>
            </a:r>
            <a:r>
              <a:rPr lang="en-GB">
                <a:solidFill>
                  <a:srgbClr val="000023"/>
                </a:solidFill>
                <a:effectLst/>
                <a:latin typeface="Montserrat" pitchFamily="2" charset="77"/>
              </a:rPr>
              <a:t> sit </a:t>
            </a:r>
            <a:r>
              <a:rPr lang="en-GB" err="1">
                <a:solidFill>
                  <a:srgbClr val="000023"/>
                </a:solidFill>
                <a:effectLst/>
                <a:latin typeface="Montserrat" pitchFamily="2" charset="77"/>
              </a:rPr>
              <a:t>officidus</a:t>
            </a:r>
            <a:r>
              <a:rPr lang="en-GB">
                <a:solidFill>
                  <a:srgbClr val="000023"/>
                </a:solidFill>
                <a:effectLst/>
                <a:latin typeface="Montserrat" pitchFamily="2" charset="77"/>
              </a:rPr>
              <a:t> </a:t>
            </a:r>
            <a:r>
              <a:rPr lang="en-GB" err="1">
                <a:solidFill>
                  <a:srgbClr val="000023"/>
                </a:solidFill>
                <a:effectLst/>
                <a:latin typeface="Montserrat" pitchFamily="2" charset="77"/>
              </a:rPr>
              <a:t>provit</a:t>
            </a:r>
            <a:r>
              <a:rPr lang="en-GB">
                <a:solidFill>
                  <a:srgbClr val="000023"/>
                </a:solidFill>
                <a:effectLst/>
                <a:latin typeface="Montserrat" pitchFamily="2" charset="77"/>
              </a:rPr>
              <a:t> </a:t>
            </a:r>
            <a:r>
              <a:rPr lang="en-GB" err="1">
                <a:solidFill>
                  <a:srgbClr val="000023"/>
                </a:solidFill>
                <a:effectLst/>
                <a:latin typeface="Montserrat" pitchFamily="2" charset="77"/>
              </a:rPr>
              <a:t>doluptae</a:t>
            </a:r>
            <a:r>
              <a:rPr lang="en-GB">
                <a:solidFill>
                  <a:srgbClr val="000023"/>
                </a:solidFill>
                <a:effectLst/>
                <a:latin typeface="Montserrat" pitchFamily="2" charset="77"/>
              </a:rPr>
              <a:t>. Et </a:t>
            </a:r>
            <a:r>
              <a:rPr lang="en-GB" err="1">
                <a:solidFill>
                  <a:srgbClr val="000023"/>
                </a:solidFill>
                <a:effectLst/>
                <a:latin typeface="Montserrat" pitchFamily="2" charset="77"/>
              </a:rPr>
              <a:t>moluptatqui</a:t>
            </a:r>
            <a:r>
              <a:rPr lang="en-GB">
                <a:solidFill>
                  <a:srgbClr val="000023"/>
                </a:solidFill>
                <a:effectLst/>
                <a:latin typeface="Montserrat" pitchFamily="2" charset="77"/>
              </a:rPr>
              <a:t> </a:t>
            </a:r>
            <a:r>
              <a:rPr lang="en-GB" err="1">
                <a:solidFill>
                  <a:srgbClr val="000023"/>
                </a:solidFill>
                <a:effectLst/>
                <a:latin typeface="Montserrat" pitchFamily="2" charset="77"/>
              </a:rPr>
              <a:t>occae</a:t>
            </a:r>
            <a:r>
              <a:rPr lang="en-GB">
                <a:solidFill>
                  <a:srgbClr val="000023"/>
                </a:solidFill>
                <a:effectLst/>
                <a:latin typeface="Montserrat" pitchFamily="2" charset="77"/>
              </a:rPr>
              <a:t> ex ex </a:t>
            </a:r>
            <a:r>
              <a:rPr lang="en-GB" err="1">
                <a:solidFill>
                  <a:srgbClr val="000023"/>
                </a:solidFill>
                <a:effectLst/>
                <a:latin typeface="Montserrat" pitchFamily="2" charset="77"/>
              </a:rPr>
              <a:t>est</a:t>
            </a:r>
            <a:r>
              <a:rPr lang="en-GB">
                <a:solidFill>
                  <a:srgbClr val="000023"/>
                </a:solidFill>
                <a:effectLst/>
                <a:latin typeface="Montserrat" pitchFamily="2" charset="77"/>
              </a:rPr>
              <a:t>, </a:t>
            </a:r>
            <a:r>
              <a:rPr lang="en-GB" err="1">
                <a:solidFill>
                  <a:srgbClr val="000023"/>
                </a:solidFill>
                <a:effectLst/>
                <a:latin typeface="Montserrat" pitchFamily="2" charset="77"/>
              </a:rPr>
              <a:t>quam</a:t>
            </a:r>
            <a:r>
              <a:rPr lang="en-GB">
                <a:solidFill>
                  <a:srgbClr val="000023"/>
                </a:solidFill>
                <a:effectLst/>
                <a:latin typeface="Montserrat" pitchFamily="2" charset="77"/>
              </a:rPr>
              <a:t>, </a:t>
            </a:r>
            <a:r>
              <a:rPr lang="en-GB" err="1">
                <a:solidFill>
                  <a:srgbClr val="000023"/>
                </a:solidFill>
                <a:effectLst/>
                <a:latin typeface="Montserrat" pitchFamily="2" charset="77"/>
              </a:rPr>
              <a:t>eniendest</a:t>
            </a:r>
            <a:r>
              <a:rPr lang="en-GB">
                <a:solidFill>
                  <a:srgbClr val="000023"/>
                </a:solidFill>
                <a:effectLst/>
                <a:latin typeface="Montserrat" pitchFamily="2" charset="77"/>
              </a:rPr>
              <a:t>, a vid </a:t>
            </a:r>
            <a:r>
              <a:rPr lang="en-GB" err="1">
                <a:solidFill>
                  <a:srgbClr val="000023"/>
                </a:solidFill>
                <a:effectLst/>
                <a:latin typeface="Montserrat" pitchFamily="2" charset="77"/>
              </a:rPr>
              <a:t>mos</a:t>
            </a:r>
            <a:r>
              <a:rPr lang="en-GB">
                <a:solidFill>
                  <a:srgbClr val="000023"/>
                </a:solidFill>
                <a:effectLst/>
                <a:latin typeface="Montserrat" pitchFamily="2" charset="77"/>
              </a:rPr>
              <a:t> </a:t>
            </a:r>
            <a:r>
              <a:rPr lang="en-GB" err="1">
                <a:solidFill>
                  <a:srgbClr val="000023"/>
                </a:solidFill>
                <a:effectLst/>
                <a:latin typeface="Montserrat" pitchFamily="2" charset="77"/>
              </a:rPr>
              <a:t>everro</a:t>
            </a:r>
            <a:r>
              <a:rPr lang="en-GB">
                <a:solidFill>
                  <a:srgbClr val="000023"/>
                </a:solidFill>
                <a:effectLst/>
                <a:latin typeface="Montserrat" pitchFamily="2" charset="77"/>
              </a:rPr>
              <a:t> que </a:t>
            </a:r>
            <a:r>
              <a:rPr lang="en-GB" err="1">
                <a:solidFill>
                  <a:srgbClr val="000023"/>
                </a:solidFill>
                <a:effectLst/>
                <a:latin typeface="Montserrat" pitchFamily="2" charset="77"/>
              </a:rPr>
              <a:t>pligende</a:t>
            </a:r>
            <a:r>
              <a:rPr lang="en-GB">
                <a:solidFill>
                  <a:srgbClr val="000023"/>
                </a:solidFill>
                <a:effectLst/>
                <a:latin typeface="Montserrat" pitchFamily="2" charset="77"/>
              </a:rPr>
              <a:t> </a:t>
            </a:r>
            <a:r>
              <a:rPr lang="en-GB" err="1">
                <a:solidFill>
                  <a:srgbClr val="000023"/>
                </a:solidFill>
                <a:effectLst/>
                <a:latin typeface="Montserrat" pitchFamily="2" charset="77"/>
              </a:rPr>
              <a:t>millab</a:t>
            </a:r>
            <a:r>
              <a:rPr lang="en-GB">
                <a:solidFill>
                  <a:srgbClr val="000023"/>
                </a:solidFill>
                <a:effectLst/>
                <a:latin typeface="Montserrat" pitchFamily="2" charset="77"/>
              </a:rPr>
              <a:t> </a:t>
            </a:r>
            <a:r>
              <a:rPr lang="en-GB" err="1">
                <a:solidFill>
                  <a:srgbClr val="000023"/>
                </a:solidFill>
                <a:effectLst/>
                <a:latin typeface="Montserrat" pitchFamily="2" charset="77"/>
              </a:rPr>
              <a:t>inum</a:t>
            </a:r>
            <a:r>
              <a:rPr lang="en-GB">
                <a:solidFill>
                  <a:srgbClr val="000023"/>
                </a:solidFill>
                <a:effectLst/>
                <a:latin typeface="Montserrat" pitchFamily="2" charset="77"/>
              </a:rPr>
              <a:t> </a:t>
            </a:r>
            <a:r>
              <a:rPr lang="en-GB" err="1">
                <a:solidFill>
                  <a:srgbClr val="000023"/>
                </a:solidFill>
                <a:effectLst/>
                <a:latin typeface="Montserrat" pitchFamily="2" charset="77"/>
              </a:rPr>
              <a:t>audita</a:t>
            </a:r>
            <a:r>
              <a:rPr lang="en-GB">
                <a:solidFill>
                  <a:srgbClr val="000023"/>
                </a:solidFill>
                <a:effectLst/>
                <a:latin typeface="Montserrat" pitchFamily="2" charset="77"/>
              </a:rPr>
              <a:t> que </a:t>
            </a:r>
            <a:r>
              <a:rPr lang="en-GB" err="1">
                <a:solidFill>
                  <a:srgbClr val="000023"/>
                </a:solidFill>
                <a:effectLst/>
                <a:latin typeface="Montserrat" pitchFamily="2" charset="77"/>
              </a:rPr>
              <a:t>doluptatint</a:t>
            </a:r>
            <a:r>
              <a:rPr lang="en-GB">
                <a:solidFill>
                  <a:srgbClr val="000023"/>
                </a:solidFill>
                <a:effectLst/>
                <a:latin typeface="Montserrat" pitchFamily="2" charset="77"/>
              </a:rPr>
              <a:t> </a:t>
            </a:r>
            <a:r>
              <a:rPr lang="en-GB" err="1">
                <a:solidFill>
                  <a:srgbClr val="000023"/>
                </a:solidFill>
                <a:effectLst/>
                <a:latin typeface="Montserrat" pitchFamily="2" charset="77"/>
              </a:rPr>
              <a:t>undi</a:t>
            </a:r>
            <a:r>
              <a:rPr lang="en-GB">
                <a:solidFill>
                  <a:srgbClr val="000023"/>
                </a:solidFill>
                <a:effectLst/>
                <a:latin typeface="Montserrat" pitchFamily="2" charset="77"/>
              </a:rPr>
              <a:t> sum qui des dis </a:t>
            </a:r>
            <a:r>
              <a:rPr lang="en-GB" err="1">
                <a:solidFill>
                  <a:srgbClr val="000023"/>
                </a:solidFill>
                <a:effectLst/>
                <a:latin typeface="Montserrat" pitchFamily="2" charset="77"/>
              </a:rPr>
              <a:t>dolorae</a:t>
            </a:r>
            <a:r>
              <a:rPr lang="en-GB">
                <a:solidFill>
                  <a:srgbClr val="000023"/>
                </a:solidFill>
                <a:effectLst/>
                <a:latin typeface="Montserrat" pitchFamily="2" charset="77"/>
              </a:rPr>
              <a:t>.</a:t>
            </a:r>
          </a:p>
          <a:p>
            <a:pPr lvl="0"/>
            <a:endParaRPr lang="en-GB"/>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79999" y="360000"/>
            <a:ext cx="10515599"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This template is for one or two line titles to go here</a:t>
            </a:r>
            <a:endParaRPr lang="en-US"/>
          </a:p>
        </p:txBody>
      </p:sp>
      <p:sp>
        <p:nvSpPr>
          <p:cNvPr id="6" name="Slide Number Placeholder 5">
            <a:extLst>
              <a:ext uri="{FF2B5EF4-FFF2-40B4-BE49-F238E27FC236}">
                <a16:creationId xmlns:a16="http://schemas.microsoft.com/office/drawing/2014/main" id="{434EB131-6AF2-C0F4-4141-A2083993BA60}"/>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
        <p:nvSpPr>
          <p:cNvPr id="7" name="Text Placeholder 7">
            <a:extLst>
              <a:ext uri="{FF2B5EF4-FFF2-40B4-BE49-F238E27FC236}">
                <a16:creationId xmlns:a16="http://schemas.microsoft.com/office/drawing/2014/main" id="{34B9EA52-35D5-72DE-100D-E8124830F44F}"/>
              </a:ext>
            </a:extLst>
          </p:cNvPr>
          <p:cNvSpPr>
            <a:spLocks noGrp="1"/>
          </p:cNvSpPr>
          <p:nvPr>
            <p:ph type="body" sz="quarter" idx="16" hasCustomPrompt="1"/>
          </p:nvPr>
        </p:nvSpPr>
        <p:spPr>
          <a:xfrm>
            <a:off x="1079999" y="5790920"/>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Add reference(s) if needed here or delete</a:t>
            </a:r>
          </a:p>
        </p:txBody>
      </p:sp>
      <p:sp>
        <p:nvSpPr>
          <p:cNvPr id="10" name="Text Placeholder 7">
            <a:extLst>
              <a:ext uri="{FF2B5EF4-FFF2-40B4-BE49-F238E27FC236}">
                <a16:creationId xmlns:a16="http://schemas.microsoft.com/office/drawing/2014/main" id="{71744A3E-1183-EB8E-3ADA-169B5CD862AB}"/>
              </a:ext>
            </a:extLst>
          </p:cNvPr>
          <p:cNvSpPr>
            <a:spLocks noGrp="1"/>
          </p:cNvSpPr>
          <p:nvPr>
            <p:ph type="body" sz="quarter" idx="17" hasCustomPrompt="1"/>
          </p:nvPr>
        </p:nvSpPr>
        <p:spPr>
          <a:xfrm>
            <a:off x="1079500" y="6220643"/>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Tree>
    <p:extLst>
      <p:ext uri="{BB962C8B-B14F-4D97-AF65-F5344CB8AC3E}">
        <p14:creationId xmlns:p14="http://schemas.microsoft.com/office/powerpoint/2010/main" val="13442246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BASIC PRESENTA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FE0FA9-B2FE-5F27-3DD3-CB1E905B1F86}"/>
              </a:ext>
            </a:extLst>
          </p:cNvPr>
          <p:cNvSpPr>
            <a:spLocks noGrp="1"/>
          </p:cNvSpPr>
          <p:nvPr>
            <p:ph type="sldNum" sz="quarter" idx="10"/>
          </p:nvPr>
        </p:nvSpPr>
        <p:spPr>
          <a:xfrm>
            <a:off x="9774188" y="6437228"/>
            <a:ext cx="69486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918C8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3CACB7-BD5B-E04E-9F7F-67AC39F2F8F1}" type="slidenum">
              <a:rPr lang="en-US" smtClean="0"/>
              <a:pPr/>
              <a:t>‹#›</a:t>
            </a:fld>
            <a:endParaRPr lang="en-US"/>
          </a:p>
        </p:txBody>
      </p:sp>
      <p:sp>
        <p:nvSpPr>
          <p:cNvPr id="4" name="Title 8">
            <a:extLst>
              <a:ext uri="{FF2B5EF4-FFF2-40B4-BE49-F238E27FC236}">
                <a16:creationId xmlns:a16="http://schemas.microsoft.com/office/drawing/2014/main" id="{9841CA97-1DD2-97E9-892D-D16100A99D17}"/>
              </a:ext>
            </a:extLst>
          </p:cNvPr>
          <p:cNvSpPr>
            <a:spLocks noGrp="1"/>
          </p:cNvSpPr>
          <p:nvPr>
            <p:ph type="title" hasCustomPrompt="1"/>
          </p:nvPr>
        </p:nvSpPr>
        <p:spPr>
          <a:xfrm>
            <a:off x="1080000" y="360000"/>
            <a:ext cx="10515600"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Basic presentation layout with bullet points</a:t>
            </a:r>
            <a:endParaRPr lang="en-US"/>
          </a:p>
        </p:txBody>
      </p:sp>
      <p:sp>
        <p:nvSpPr>
          <p:cNvPr id="5" name="Text Placeholder 7">
            <a:extLst>
              <a:ext uri="{FF2B5EF4-FFF2-40B4-BE49-F238E27FC236}">
                <a16:creationId xmlns:a16="http://schemas.microsoft.com/office/drawing/2014/main" id="{92763B9D-79AB-EB03-3EC1-849B5856310E}"/>
              </a:ext>
            </a:extLst>
          </p:cNvPr>
          <p:cNvSpPr>
            <a:spLocks noGrp="1"/>
          </p:cNvSpPr>
          <p:nvPr>
            <p:ph type="body" sz="quarter" idx="13" hasCustomPrompt="1"/>
          </p:nvPr>
        </p:nvSpPr>
        <p:spPr>
          <a:xfrm>
            <a:off x="1080000" y="1317812"/>
            <a:ext cx="10515600" cy="4894729"/>
          </a:xfrm>
          <a:prstGeom prst="rect">
            <a:avLst/>
          </a:prstGeom>
        </p:spPr>
        <p:txBody>
          <a:bodyPr lIns="0" tIns="0" rIns="72000" bIns="0" numCol="1" spcCol="360000">
            <a:noAutofit/>
          </a:bodyPr>
          <a:lstStyle>
            <a:lvl1pPr marL="285750" indent="-285750">
              <a:lnSpc>
                <a:spcPct val="100000"/>
              </a:lnSpc>
              <a:buFont typeface="Arial" panose="020B0604020202020204" pitchFamily="34" charset="0"/>
              <a:buChar char="•"/>
              <a:defRPr sz="1800" b="0" i="0">
                <a:solidFill>
                  <a:srgbClr val="2A354D"/>
                </a:solidFill>
                <a:latin typeface="Montserrat" pitchFamily="2" charset="77"/>
              </a:defRPr>
            </a:lvl1pPr>
            <a:lvl2pPr marL="457200" indent="0">
              <a:buNone/>
              <a:defRPr sz="1800" b="0" i="0">
                <a:latin typeface="Montserrat" pitchFamily="2" charset="77"/>
              </a:defRPr>
            </a:lvl2pPr>
            <a:lvl3pPr>
              <a:defRPr sz="18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Tree>
    <p:extLst>
      <p:ext uri="{BB962C8B-B14F-4D97-AF65-F5344CB8AC3E}">
        <p14:creationId xmlns:p14="http://schemas.microsoft.com/office/powerpoint/2010/main" val="269843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7" name="Text Placeholder 7">
            <a:extLst>
              <a:ext uri="{FF2B5EF4-FFF2-40B4-BE49-F238E27FC236}">
                <a16:creationId xmlns:a16="http://schemas.microsoft.com/office/drawing/2014/main" id="{929815FF-1A72-291B-734F-B6DD0AB27EA1}"/>
              </a:ext>
            </a:extLst>
          </p:cNvPr>
          <p:cNvSpPr>
            <a:spLocks noGrp="1"/>
          </p:cNvSpPr>
          <p:nvPr>
            <p:ph type="body" sz="quarter" idx="13" hasCustomPrompt="1"/>
          </p:nvPr>
        </p:nvSpPr>
        <p:spPr>
          <a:xfrm>
            <a:off x="1080000" y="1908699"/>
            <a:ext cx="10515600" cy="4305670"/>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2" name="object 8">
            <a:extLst>
              <a:ext uri="{FF2B5EF4-FFF2-40B4-BE49-F238E27FC236}">
                <a16:creationId xmlns:a16="http://schemas.microsoft.com/office/drawing/2014/main" id="{38873A07-079C-BF3C-0E7D-FCF47F3728B8}"/>
              </a:ext>
            </a:extLst>
          </p:cNvPr>
          <p:cNvSpPr/>
          <p:nvPr userDrawn="1"/>
        </p:nvSpPr>
        <p:spPr>
          <a:xfrm>
            <a:off x="0" y="549401"/>
            <a:ext cx="12192000" cy="1064412"/>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55000">
                <a:srgbClr val="677691"/>
              </a:gs>
              <a:gs pos="100000">
                <a:schemeClr val="bg1">
                  <a:alpha val="0"/>
                </a:schemeClr>
              </a:gs>
              <a:gs pos="35000">
                <a:srgbClr val="3D5073"/>
              </a:gs>
            </a:gsLst>
            <a:lin ang="0" scaled="0"/>
          </a:gradFill>
        </p:spPr>
        <p:txBody>
          <a:bodyPr wrap="square" lIns="0" tIns="0" rIns="0" bIns="0" rtlCol="0"/>
          <a:lstStyle/>
          <a:p>
            <a:endParaRPr/>
          </a:p>
        </p:txBody>
      </p:sp>
      <p:sp>
        <p:nvSpPr>
          <p:cNvPr id="14" name="object 10">
            <a:extLst>
              <a:ext uri="{FF2B5EF4-FFF2-40B4-BE49-F238E27FC236}">
                <a16:creationId xmlns:a16="http://schemas.microsoft.com/office/drawing/2014/main" id="{9C76D0B0-C1BE-8B55-1B40-E5EBCD4399E6}"/>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3D5073"/>
          </a:solidFill>
        </p:spPr>
        <p:txBody>
          <a:bodyPr wrap="square" lIns="72000" tIns="0" rIns="0" bIns="0" rtlCol="0"/>
          <a:lstStyle/>
          <a:p>
            <a:endParaRPr/>
          </a:p>
        </p:txBody>
      </p:sp>
      <p:sp>
        <p:nvSpPr>
          <p:cNvPr id="4" name="Text Placeholder 3">
            <a:extLst>
              <a:ext uri="{FF2B5EF4-FFF2-40B4-BE49-F238E27FC236}">
                <a16:creationId xmlns:a16="http://schemas.microsoft.com/office/drawing/2014/main" id="{4A705484-62F9-F722-24BA-5ED4A0F104C6}"/>
              </a:ext>
            </a:extLst>
          </p:cNvPr>
          <p:cNvSpPr>
            <a:spLocks noGrp="1"/>
          </p:cNvSpPr>
          <p:nvPr>
            <p:ph type="body" sz="quarter" idx="14" hasCustomPrompt="1"/>
          </p:nvPr>
        </p:nvSpPr>
        <p:spPr>
          <a:xfrm>
            <a:off x="854074" y="722313"/>
            <a:ext cx="11018611" cy="757237"/>
          </a:xfrm>
          <a:prstGeom prst="rect">
            <a:avLst/>
          </a:prstGeom>
        </p:spPr>
        <p:txBody>
          <a:bodyPr/>
          <a:lstStyle>
            <a:lvl1pPr>
              <a:defRPr sz="4800" b="1" i="0">
                <a:solidFill>
                  <a:schemeClr val="bg1"/>
                </a:solidFill>
                <a:latin typeface="Montserrat" pitchFamily="2" charset="77"/>
              </a:defRPr>
            </a:lvl1pPr>
            <a:lvl2pPr>
              <a:defRPr sz="4800" b="1" i="0">
                <a:latin typeface="Montserrat" pitchFamily="2" charset="77"/>
              </a:defRPr>
            </a:lvl2pPr>
            <a:lvl3pPr>
              <a:defRPr sz="4800" b="1" i="0">
                <a:latin typeface="Montserrat" pitchFamily="2" charset="77"/>
              </a:defRPr>
            </a:lvl3pPr>
            <a:lvl4pPr>
              <a:defRPr sz="4800" b="1" i="0">
                <a:latin typeface="Montserrat" pitchFamily="2" charset="77"/>
              </a:defRPr>
            </a:lvl4pPr>
            <a:lvl5pPr>
              <a:defRPr sz="4800" b="1" i="0">
                <a:latin typeface="Montserrat" pitchFamily="2" charset="77"/>
              </a:defRPr>
            </a:lvl5pPr>
          </a:lstStyle>
          <a:p>
            <a:pPr lvl="0"/>
            <a:r>
              <a:rPr lang="en-GB"/>
              <a:t>About</a:t>
            </a:r>
            <a:endParaRPr lang="en-US"/>
          </a:p>
        </p:txBody>
      </p:sp>
      <p:sp>
        <p:nvSpPr>
          <p:cNvPr id="9" name="Slide Number Placeholder 5">
            <a:extLst>
              <a:ext uri="{FF2B5EF4-FFF2-40B4-BE49-F238E27FC236}">
                <a16:creationId xmlns:a16="http://schemas.microsoft.com/office/drawing/2014/main" id="{6B2ADC0A-317A-844B-26DF-DEF08A9803F6}"/>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838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object 8">
            <a:extLst>
              <a:ext uri="{FF2B5EF4-FFF2-40B4-BE49-F238E27FC236}">
                <a16:creationId xmlns:a16="http://schemas.microsoft.com/office/drawing/2014/main" id="{E5D57320-FA26-BD88-33B8-372BB608D27A}"/>
              </a:ext>
            </a:extLst>
          </p:cNvPr>
          <p:cNvSpPr/>
          <p:nvPr userDrawn="1"/>
        </p:nvSpPr>
        <p:spPr>
          <a:xfrm>
            <a:off x="0" y="549401"/>
            <a:ext cx="12192000" cy="1064412"/>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55000">
                <a:srgbClr val="677691"/>
              </a:gs>
              <a:gs pos="100000">
                <a:schemeClr val="bg1">
                  <a:alpha val="0"/>
                </a:schemeClr>
              </a:gs>
              <a:gs pos="35000">
                <a:srgbClr val="3D5073"/>
              </a:gs>
            </a:gsLst>
            <a:lin ang="0" scaled="0"/>
          </a:gradFill>
        </p:spPr>
        <p:txBody>
          <a:bodyPr wrap="square" lIns="0" tIns="0" rIns="0" bIns="0" rtlCol="0"/>
          <a:lstStyle/>
          <a:p>
            <a:endParaRPr/>
          </a:p>
        </p:txBody>
      </p:sp>
      <p:sp>
        <p:nvSpPr>
          <p:cNvPr id="14" name="object 10">
            <a:extLst>
              <a:ext uri="{FF2B5EF4-FFF2-40B4-BE49-F238E27FC236}">
                <a16:creationId xmlns:a16="http://schemas.microsoft.com/office/drawing/2014/main" id="{9C76D0B0-C1BE-8B55-1B40-E5EBCD4399E6}"/>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3D5073"/>
          </a:solidFill>
        </p:spPr>
        <p:txBody>
          <a:bodyPr wrap="square" lIns="72000" tIns="0" rIns="0" bIns="0" rtlCol="0"/>
          <a:lstStyle/>
          <a:p>
            <a:endParaRPr/>
          </a:p>
        </p:txBody>
      </p:sp>
      <p:sp>
        <p:nvSpPr>
          <p:cNvPr id="4" name="Text Placeholder 3">
            <a:extLst>
              <a:ext uri="{FF2B5EF4-FFF2-40B4-BE49-F238E27FC236}">
                <a16:creationId xmlns:a16="http://schemas.microsoft.com/office/drawing/2014/main" id="{2A791132-BB3B-06B2-E9FC-435F415A514B}"/>
              </a:ext>
            </a:extLst>
          </p:cNvPr>
          <p:cNvSpPr>
            <a:spLocks noGrp="1"/>
          </p:cNvSpPr>
          <p:nvPr>
            <p:ph type="body" sz="quarter" idx="14" hasCustomPrompt="1"/>
          </p:nvPr>
        </p:nvSpPr>
        <p:spPr>
          <a:xfrm>
            <a:off x="854074" y="722313"/>
            <a:ext cx="10741525" cy="757237"/>
          </a:xfrm>
          <a:prstGeom prst="rect">
            <a:avLst/>
          </a:prstGeom>
        </p:spPr>
        <p:txBody>
          <a:bodyPr/>
          <a:lstStyle>
            <a:lvl1pPr>
              <a:defRPr sz="4800" b="1" i="0">
                <a:solidFill>
                  <a:schemeClr val="bg1"/>
                </a:solidFill>
                <a:latin typeface="Montserrat" pitchFamily="2" charset="77"/>
              </a:defRPr>
            </a:lvl1pPr>
            <a:lvl2pPr>
              <a:defRPr sz="4800" b="1" i="0">
                <a:latin typeface="Montserrat" pitchFamily="2" charset="77"/>
              </a:defRPr>
            </a:lvl2pPr>
            <a:lvl3pPr>
              <a:defRPr sz="4800" b="1" i="0">
                <a:latin typeface="Montserrat" pitchFamily="2" charset="77"/>
              </a:defRPr>
            </a:lvl3pPr>
            <a:lvl4pPr>
              <a:defRPr sz="4800" b="1" i="0">
                <a:latin typeface="Montserrat" pitchFamily="2" charset="77"/>
              </a:defRPr>
            </a:lvl4pPr>
            <a:lvl5pPr>
              <a:defRPr sz="4800" b="1" i="0">
                <a:latin typeface="Montserrat" pitchFamily="2" charset="77"/>
              </a:defRPr>
            </a:lvl5pPr>
          </a:lstStyle>
          <a:p>
            <a:pPr lvl="0"/>
            <a:r>
              <a:rPr lang="en-GB"/>
              <a:t>References</a:t>
            </a:r>
            <a:endParaRPr lang="en-US"/>
          </a:p>
        </p:txBody>
      </p:sp>
      <p:sp>
        <p:nvSpPr>
          <p:cNvPr id="8" name="Text Placeholder 7">
            <a:extLst>
              <a:ext uri="{FF2B5EF4-FFF2-40B4-BE49-F238E27FC236}">
                <a16:creationId xmlns:a16="http://schemas.microsoft.com/office/drawing/2014/main" id="{DB83DA34-816D-924E-E61A-9A9314911FBB}"/>
              </a:ext>
            </a:extLst>
          </p:cNvPr>
          <p:cNvSpPr>
            <a:spLocks noGrp="1"/>
          </p:cNvSpPr>
          <p:nvPr>
            <p:ph type="body" sz="quarter" idx="13" hasCustomPrompt="1"/>
          </p:nvPr>
        </p:nvSpPr>
        <p:spPr>
          <a:xfrm>
            <a:off x="1080000" y="1864311"/>
            <a:ext cx="10515600" cy="4358936"/>
          </a:xfrm>
          <a:prstGeom prst="rect">
            <a:avLst/>
          </a:prstGeom>
        </p:spPr>
        <p:txBody>
          <a:bodyPr lIns="0" tIns="0" rIns="72000" bIns="0" numCol="1" spcCol="36000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pPr marL="742950" lvl="1" indent="-285750">
              <a:buFont typeface="Arial" panose="020B0604020202020204" pitchFamily="34" charset="0"/>
              <a:buChar char="•"/>
            </a:pP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9" name="Slide Number Placeholder 5">
            <a:extLst>
              <a:ext uri="{FF2B5EF4-FFF2-40B4-BE49-F238E27FC236}">
                <a16:creationId xmlns:a16="http://schemas.microsoft.com/office/drawing/2014/main" id="{CCEC9E67-85AE-E5E4-9A5E-B95F1760AC41}"/>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338909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C8BED1-303B-5508-319C-5B443E246FD7}"/>
              </a:ext>
            </a:extLst>
          </p:cNvPr>
          <p:cNvSpPr>
            <a:spLocks noGrp="1"/>
          </p:cNvSpPr>
          <p:nvPr>
            <p:ph type="sldNum" sz="quarter" idx="10"/>
          </p:nvPr>
        </p:nvSpPr>
        <p:spPr/>
        <p:txBody>
          <a:bodyPr/>
          <a:lstStyle/>
          <a:p>
            <a:fld id="{983CACB7-BD5B-E04E-9F7F-67AC39F2F8F1}" type="slidenum">
              <a:rPr lang="en-US" smtClean="0"/>
              <a:pPr/>
              <a:t>‹#›</a:t>
            </a:fld>
            <a:endParaRPr lang="en-US"/>
          </a:p>
        </p:txBody>
      </p:sp>
      <p:sp>
        <p:nvSpPr>
          <p:cNvPr id="4" name="object 8">
            <a:extLst>
              <a:ext uri="{FF2B5EF4-FFF2-40B4-BE49-F238E27FC236}">
                <a16:creationId xmlns:a16="http://schemas.microsoft.com/office/drawing/2014/main" id="{A5B827E3-F34C-44FB-2C6B-0C483B67C17A}"/>
              </a:ext>
            </a:extLst>
          </p:cNvPr>
          <p:cNvSpPr/>
          <p:nvPr userDrawn="1"/>
        </p:nvSpPr>
        <p:spPr>
          <a:xfrm>
            <a:off x="0" y="549401"/>
            <a:ext cx="12192000" cy="1064412"/>
          </a:xfrm>
          <a:custGeom>
            <a:avLst/>
            <a:gdLst/>
            <a:ahLst/>
            <a:cxnLst/>
            <a:rect l="l" t="t" r="r" b="b"/>
            <a:pathLst>
              <a:path w="8580755" h="1956435">
                <a:moveTo>
                  <a:pt x="8580602" y="0"/>
                </a:moveTo>
                <a:lnTo>
                  <a:pt x="0" y="0"/>
                </a:lnTo>
                <a:lnTo>
                  <a:pt x="0" y="1956003"/>
                </a:lnTo>
                <a:lnTo>
                  <a:pt x="8580602" y="1956003"/>
                </a:lnTo>
                <a:lnTo>
                  <a:pt x="8580602" y="0"/>
                </a:lnTo>
                <a:close/>
              </a:path>
            </a:pathLst>
          </a:custGeom>
          <a:gradFill>
            <a:gsLst>
              <a:gs pos="55000">
                <a:srgbClr val="677691"/>
              </a:gs>
              <a:gs pos="100000">
                <a:schemeClr val="bg1">
                  <a:alpha val="0"/>
                </a:schemeClr>
              </a:gs>
              <a:gs pos="35000">
                <a:srgbClr val="3D5073"/>
              </a:gs>
            </a:gsLst>
            <a:lin ang="0" scaled="0"/>
          </a:gradFill>
        </p:spPr>
        <p:txBody>
          <a:bodyPr wrap="square" lIns="0" tIns="0" rIns="0" bIns="0" rtlCol="0"/>
          <a:lstStyle/>
          <a:p>
            <a:endParaRPr/>
          </a:p>
        </p:txBody>
      </p:sp>
      <p:sp>
        <p:nvSpPr>
          <p:cNvPr id="5" name="object 10">
            <a:extLst>
              <a:ext uri="{FF2B5EF4-FFF2-40B4-BE49-F238E27FC236}">
                <a16:creationId xmlns:a16="http://schemas.microsoft.com/office/drawing/2014/main" id="{12CCB9FF-B8CF-C1F4-618A-0D84C3E81A9B}"/>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3D5073"/>
          </a:solidFill>
        </p:spPr>
        <p:txBody>
          <a:bodyPr wrap="square" lIns="72000" tIns="0" rIns="0" bIns="0" rtlCol="0"/>
          <a:lstStyle/>
          <a:p>
            <a:endParaRPr/>
          </a:p>
        </p:txBody>
      </p:sp>
      <p:sp>
        <p:nvSpPr>
          <p:cNvPr id="6" name="Text Placeholder 3">
            <a:extLst>
              <a:ext uri="{FF2B5EF4-FFF2-40B4-BE49-F238E27FC236}">
                <a16:creationId xmlns:a16="http://schemas.microsoft.com/office/drawing/2014/main" id="{AA9CF3FA-26D8-B11F-2A3E-37E33BDFD00F}"/>
              </a:ext>
            </a:extLst>
          </p:cNvPr>
          <p:cNvSpPr>
            <a:spLocks noGrp="1"/>
          </p:cNvSpPr>
          <p:nvPr>
            <p:ph type="body" sz="quarter" idx="14" hasCustomPrompt="1"/>
          </p:nvPr>
        </p:nvSpPr>
        <p:spPr>
          <a:xfrm>
            <a:off x="854074" y="722313"/>
            <a:ext cx="10741525" cy="757237"/>
          </a:xfrm>
          <a:prstGeom prst="rect">
            <a:avLst/>
          </a:prstGeom>
        </p:spPr>
        <p:txBody>
          <a:bodyPr/>
          <a:lstStyle>
            <a:lvl1pPr>
              <a:defRPr sz="4800" b="1" i="0">
                <a:solidFill>
                  <a:schemeClr val="bg1"/>
                </a:solidFill>
                <a:latin typeface="Montserrat" pitchFamily="2" charset="77"/>
              </a:defRPr>
            </a:lvl1pPr>
            <a:lvl2pPr>
              <a:defRPr sz="4800" b="1" i="0">
                <a:latin typeface="Montserrat" pitchFamily="2" charset="77"/>
              </a:defRPr>
            </a:lvl2pPr>
            <a:lvl3pPr>
              <a:defRPr sz="4800" b="1" i="0">
                <a:latin typeface="Montserrat" pitchFamily="2" charset="77"/>
              </a:defRPr>
            </a:lvl3pPr>
            <a:lvl4pPr>
              <a:defRPr sz="4800" b="1" i="0">
                <a:latin typeface="Montserrat" pitchFamily="2" charset="77"/>
              </a:defRPr>
            </a:lvl4pPr>
            <a:lvl5pPr>
              <a:defRPr sz="4800" b="1" i="0">
                <a:latin typeface="Montserrat" pitchFamily="2" charset="77"/>
              </a:defRPr>
            </a:lvl5pPr>
          </a:lstStyle>
          <a:p>
            <a:pPr lvl="0"/>
            <a:r>
              <a:rPr lang="en-GB"/>
              <a:t>Agenda</a:t>
            </a:r>
            <a:endParaRPr lang="en-US"/>
          </a:p>
        </p:txBody>
      </p:sp>
      <p:sp>
        <p:nvSpPr>
          <p:cNvPr id="7" name="Text Placeholder 7">
            <a:extLst>
              <a:ext uri="{FF2B5EF4-FFF2-40B4-BE49-F238E27FC236}">
                <a16:creationId xmlns:a16="http://schemas.microsoft.com/office/drawing/2014/main" id="{755F1AAB-4683-1A62-ACF9-EF88637A4B30}"/>
              </a:ext>
            </a:extLst>
          </p:cNvPr>
          <p:cNvSpPr>
            <a:spLocks noGrp="1"/>
          </p:cNvSpPr>
          <p:nvPr>
            <p:ph type="body" sz="quarter" idx="13" hasCustomPrompt="1"/>
          </p:nvPr>
        </p:nvSpPr>
        <p:spPr>
          <a:xfrm>
            <a:off x="1080000" y="1961966"/>
            <a:ext cx="10515600" cy="337352"/>
          </a:xfrm>
          <a:prstGeom prst="rect">
            <a:avLst/>
          </a:prstGeom>
        </p:spPr>
        <p:txBody>
          <a:bodyPr lIns="0" tIns="0" rIns="72000" bIns="0" numCol="1" spcCol="360000">
            <a:noAutofit/>
          </a:bodyPr>
          <a:lstStyle>
            <a:lvl1pPr marL="0" indent="0">
              <a:lnSpc>
                <a:spcPct val="100000"/>
              </a:lnSpc>
              <a:spcBef>
                <a:spcPts val="0"/>
              </a:spcBef>
              <a:buNone/>
              <a:defRPr sz="1400" b="0" i="0">
                <a:solidFill>
                  <a:srgbClr val="2A354D"/>
                </a:solidFill>
                <a:latin typeface="Montserrat SemiBold" panose="00000700000000000000" pitchFamily="2" charset="0"/>
              </a:defRPr>
            </a:lvl1pPr>
            <a:lvl2pPr marL="457200" indent="0">
              <a:buNone/>
              <a:defRPr sz="1400" b="0" i="0">
                <a:latin typeface="Montserrat" pitchFamily="2" charset="77"/>
              </a:defRPr>
            </a:lvl2pPr>
            <a:lvl3pPr>
              <a:lnSpc>
                <a:spcPct val="100000"/>
              </a:lnSpc>
              <a:spcBef>
                <a:spcPts val="0"/>
              </a:spcBef>
              <a:defRPr sz="1400" b="0" i="0">
                <a:latin typeface="Montserrat" pitchFamily="2" charset="77"/>
              </a:defRPr>
            </a:lvl3pPr>
          </a:lstStyle>
          <a:p>
            <a:pPr lvl="0"/>
            <a:r>
              <a:rPr lang="en-GB"/>
              <a:t>Meeting Name: </a:t>
            </a:r>
            <a:r>
              <a:rPr lang="en-GB" err="1"/>
              <a:t>xxxxxxxxx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9" name="Text Placeholder 7">
            <a:extLst>
              <a:ext uri="{FF2B5EF4-FFF2-40B4-BE49-F238E27FC236}">
                <a16:creationId xmlns:a16="http://schemas.microsoft.com/office/drawing/2014/main" id="{B609CEC6-7468-EAF9-1831-A0D1F3DA3FB0}"/>
              </a:ext>
            </a:extLst>
          </p:cNvPr>
          <p:cNvSpPr>
            <a:spLocks noGrp="1"/>
          </p:cNvSpPr>
          <p:nvPr>
            <p:ph type="body" sz="quarter" idx="15" hasCustomPrompt="1"/>
          </p:nvPr>
        </p:nvSpPr>
        <p:spPr>
          <a:xfrm>
            <a:off x="1079999" y="2416649"/>
            <a:ext cx="10515600" cy="744450"/>
          </a:xfrm>
          <a:prstGeom prst="rect">
            <a:avLst/>
          </a:prstGeom>
        </p:spPr>
        <p:txBody>
          <a:bodyPr lIns="0" tIns="0" rIns="72000" bIns="0" numCol="1" spcCol="360000">
            <a:noAutofit/>
          </a:bodyPr>
          <a:lstStyle>
            <a:lvl1pPr marL="0" indent="0">
              <a:lnSpc>
                <a:spcPct val="100000"/>
              </a:lnSpc>
              <a:spcBef>
                <a:spcPts val="0"/>
              </a:spcBef>
              <a:buFont typeface="Arial" panose="020B0604020202020204" pitchFamily="34" charset="0"/>
              <a:buNone/>
              <a:defRPr sz="1400" b="0" i="0">
                <a:solidFill>
                  <a:srgbClr val="2A354D"/>
                </a:solidFill>
                <a:latin typeface="Montserrat SemiBold" panose="00000700000000000000" pitchFamily="2" charset="0"/>
              </a:defRPr>
            </a:lvl1pPr>
            <a:lvl2pPr marL="457200" indent="0">
              <a:buNone/>
              <a:defRPr sz="1400" b="0" i="0">
                <a:latin typeface="Montserrat" pitchFamily="2" charset="77"/>
              </a:defRPr>
            </a:lvl2pPr>
            <a:lvl3pPr>
              <a:lnSpc>
                <a:spcPct val="100000"/>
              </a:lnSpc>
              <a:spcBef>
                <a:spcPts val="0"/>
              </a:spcBef>
              <a:defRPr sz="1400" b="0" i="0">
                <a:latin typeface="Montserrat" pitchFamily="2" charset="77"/>
              </a:defRPr>
            </a:lvl3pPr>
          </a:lstStyle>
          <a:p>
            <a:pPr lvl="0"/>
            <a:r>
              <a:rPr lang="en-GB"/>
              <a:t>Date/Time/Location/Attendees: </a:t>
            </a:r>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0" name="Text Placeholder 7">
            <a:extLst>
              <a:ext uri="{FF2B5EF4-FFF2-40B4-BE49-F238E27FC236}">
                <a16:creationId xmlns:a16="http://schemas.microsoft.com/office/drawing/2014/main" id="{BC67A2D3-04D2-A46F-B526-293EABD555A1}"/>
              </a:ext>
            </a:extLst>
          </p:cNvPr>
          <p:cNvSpPr>
            <a:spLocks noGrp="1"/>
          </p:cNvSpPr>
          <p:nvPr>
            <p:ph type="body" sz="quarter" idx="16" hasCustomPrompt="1"/>
          </p:nvPr>
        </p:nvSpPr>
        <p:spPr>
          <a:xfrm>
            <a:off x="1079999" y="3288515"/>
            <a:ext cx="1556669" cy="289174"/>
          </a:xfrm>
          <a:prstGeom prst="rect">
            <a:avLst/>
          </a:prstGeom>
        </p:spPr>
        <p:txBody>
          <a:bodyPr lIns="0" tIns="0" rIns="72000" bIns="0" numCol="1" spcCol="360000">
            <a:noAutofit/>
          </a:bodyPr>
          <a:lstStyle>
            <a:lvl1pPr marL="0" indent="0">
              <a:lnSpc>
                <a:spcPct val="100000"/>
              </a:lnSpc>
              <a:spcBef>
                <a:spcPts val="0"/>
              </a:spcBef>
              <a:buNone/>
              <a:defRPr sz="1400" b="0" i="0">
                <a:solidFill>
                  <a:srgbClr val="2A354D"/>
                </a:solidFill>
                <a:latin typeface="Montserrat SemiBold" panose="000007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400" b="0" i="0">
                <a:latin typeface="Montserrat" pitchFamily="2" charset="77"/>
              </a:defRPr>
            </a:lvl3pPr>
          </a:lstStyle>
          <a:p>
            <a:pPr lvl="0"/>
            <a:r>
              <a:rPr lang="en-GB"/>
              <a:t>Time/Item 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1" name="Text Placeholder 7">
            <a:extLst>
              <a:ext uri="{FF2B5EF4-FFF2-40B4-BE49-F238E27FC236}">
                <a16:creationId xmlns:a16="http://schemas.microsoft.com/office/drawing/2014/main" id="{7DAD1477-6DEB-FE7F-65BB-FC1A6447D70F}"/>
              </a:ext>
            </a:extLst>
          </p:cNvPr>
          <p:cNvSpPr>
            <a:spLocks noGrp="1"/>
          </p:cNvSpPr>
          <p:nvPr>
            <p:ph type="body" sz="quarter" idx="17" hasCustomPrompt="1"/>
          </p:nvPr>
        </p:nvSpPr>
        <p:spPr>
          <a:xfrm>
            <a:off x="2777113" y="3288515"/>
            <a:ext cx="3579299" cy="289174"/>
          </a:xfrm>
          <a:prstGeom prst="rect">
            <a:avLst/>
          </a:prstGeom>
        </p:spPr>
        <p:txBody>
          <a:bodyPr lIns="0" tIns="0" rIns="72000" bIns="0" numCol="1" spcCol="360000">
            <a:noAutofit/>
          </a:bodyPr>
          <a:lstStyle>
            <a:lvl1pPr marL="0" indent="0">
              <a:lnSpc>
                <a:spcPct val="100000"/>
              </a:lnSpc>
              <a:spcBef>
                <a:spcPts val="0"/>
              </a:spcBef>
              <a:buNone/>
              <a:defRPr sz="1400" b="0" i="0">
                <a:solidFill>
                  <a:srgbClr val="2A354D"/>
                </a:solidFill>
                <a:latin typeface="Montserrat SemiBold" panose="00000700000000000000" pitchFamily="2" charset="0"/>
              </a:defRPr>
            </a:lvl1pPr>
            <a:lvl2pPr marL="457200" indent="0">
              <a:buNone/>
              <a:defRPr sz="1400" b="0" i="0">
                <a:latin typeface="Montserrat" pitchFamily="2" charset="77"/>
              </a:defRPr>
            </a:lvl2pPr>
            <a:lvl3pPr>
              <a:lnSpc>
                <a:spcPct val="100000"/>
              </a:lnSpc>
              <a:spcBef>
                <a:spcPts val="0"/>
              </a:spcBef>
              <a:defRPr sz="1400" b="0" i="0">
                <a:latin typeface="Montserrat" pitchFamily="2" charset="77"/>
              </a:defRPr>
            </a:lvl3pPr>
          </a:lstStyle>
          <a:p>
            <a:pPr lvl="0"/>
            <a:r>
              <a:rPr lang="en-GB"/>
              <a:t>Item title </a:t>
            </a:r>
            <a:r>
              <a:rPr lang="en-GB" err="1"/>
              <a:t>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2" name="Text Placeholder 7">
            <a:extLst>
              <a:ext uri="{FF2B5EF4-FFF2-40B4-BE49-F238E27FC236}">
                <a16:creationId xmlns:a16="http://schemas.microsoft.com/office/drawing/2014/main" id="{7F02266F-DE9E-C7BC-4F25-1284A94062C7}"/>
              </a:ext>
            </a:extLst>
          </p:cNvPr>
          <p:cNvSpPr>
            <a:spLocks noGrp="1"/>
          </p:cNvSpPr>
          <p:nvPr>
            <p:ph type="body" sz="quarter" idx="18" hasCustomPrompt="1"/>
          </p:nvPr>
        </p:nvSpPr>
        <p:spPr>
          <a:xfrm>
            <a:off x="6489457" y="3288515"/>
            <a:ext cx="5106141" cy="289174"/>
          </a:xfrm>
          <a:prstGeom prst="rect">
            <a:avLst/>
          </a:prstGeom>
        </p:spPr>
        <p:txBody>
          <a:bodyPr lIns="0" tIns="0" rIns="72000" bIns="0" numCol="1" spcCol="360000">
            <a:noAutofit/>
          </a:bodyPr>
          <a:lstStyle>
            <a:lvl1pPr marL="0" indent="0">
              <a:lnSpc>
                <a:spcPct val="100000"/>
              </a:lnSpc>
              <a:spcBef>
                <a:spcPts val="0"/>
              </a:spcBef>
              <a:buNone/>
              <a:defRPr sz="1400" b="0" i="0">
                <a:solidFill>
                  <a:srgbClr val="2A354D"/>
                </a:solidFill>
                <a:latin typeface="Montserrat SemiBold" panose="00000700000000000000" pitchFamily="2" charset="0"/>
              </a:defRPr>
            </a:lvl1pPr>
            <a:lvl2pPr marL="457200" indent="0">
              <a:buNone/>
              <a:defRPr sz="1400" b="0" i="0">
                <a:latin typeface="Montserrat" pitchFamily="2" charset="77"/>
              </a:defRPr>
            </a:lvl2pPr>
            <a:lvl3pPr>
              <a:lnSpc>
                <a:spcPct val="100000"/>
              </a:lnSpc>
              <a:spcBef>
                <a:spcPts val="0"/>
              </a:spcBef>
              <a:defRPr sz="1400" b="0" i="0">
                <a:latin typeface="Montserrat" pitchFamily="2" charset="77"/>
              </a:defRPr>
            </a:lvl3pPr>
          </a:lstStyle>
          <a:p>
            <a:pPr lvl="0"/>
            <a:r>
              <a:rPr lang="en-GB"/>
              <a:t>Presenter/organisation </a:t>
            </a:r>
            <a:r>
              <a:rPr lang="en-GB" err="1"/>
              <a:t>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6" name="Text Placeholder 7">
            <a:extLst>
              <a:ext uri="{FF2B5EF4-FFF2-40B4-BE49-F238E27FC236}">
                <a16:creationId xmlns:a16="http://schemas.microsoft.com/office/drawing/2014/main" id="{E7F40995-8089-F709-C8D0-9685CA876F5E}"/>
              </a:ext>
            </a:extLst>
          </p:cNvPr>
          <p:cNvSpPr>
            <a:spLocks noGrp="1"/>
          </p:cNvSpPr>
          <p:nvPr>
            <p:ph type="body" sz="quarter" idx="19" hasCustomPrompt="1"/>
          </p:nvPr>
        </p:nvSpPr>
        <p:spPr>
          <a:xfrm>
            <a:off x="1079999" y="3745078"/>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1</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7" name="Text Placeholder 7">
            <a:extLst>
              <a:ext uri="{FF2B5EF4-FFF2-40B4-BE49-F238E27FC236}">
                <a16:creationId xmlns:a16="http://schemas.microsoft.com/office/drawing/2014/main" id="{EA5BA89B-2B11-28C3-0B02-BC50F79AEE4D}"/>
              </a:ext>
            </a:extLst>
          </p:cNvPr>
          <p:cNvSpPr>
            <a:spLocks noGrp="1"/>
          </p:cNvSpPr>
          <p:nvPr>
            <p:ph type="body" sz="quarter" idx="20" hasCustomPrompt="1"/>
          </p:nvPr>
        </p:nvSpPr>
        <p:spPr>
          <a:xfrm>
            <a:off x="2777113" y="3745078"/>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18" name="Text Placeholder 7">
            <a:extLst>
              <a:ext uri="{FF2B5EF4-FFF2-40B4-BE49-F238E27FC236}">
                <a16:creationId xmlns:a16="http://schemas.microsoft.com/office/drawing/2014/main" id="{CB90A3D6-8E38-B667-2DE8-FBBF36B684D9}"/>
              </a:ext>
            </a:extLst>
          </p:cNvPr>
          <p:cNvSpPr>
            <a:spLocks noGrp="1"/>
          </p:cNvSpPr>
          <p:nvPr>
            <p:ph type="body" sz="quarter" idx="21" hasCustomPrompt="1"/>
          </p:nvPr>
        </p:nvSpPr>
        <p:spPr>
          <a:xfrm>
            <a:off x="6489454" y="3745078"/>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25" name="Text Placeholder 7">
            <a:extLst>
              <a:ext uri="{FF2B5EF4-FFF2-40B4-BE49-F238E27FC236}">
                <a16:creationId xmlns:a16="http://schemas.microsoft.com/office/drawing/2014/main" id="{B6CFE5CC-EB18-7149-C504-AE4E9087CFA2}"/>
              </a:ext>
            </a:extLst>
          </p:cNvPr>
          <p:cNvSpPr>
            <a:spLocks noGrp="1"/>
          </p:cNvSpPr>
          <p:nvPr>
            <p:ph type="body" sz="quarter" idx="22" hasCustomPrompt="1"/>
          </p:nvPr>
        </p:nvSpPr>
        <p:spPr>
          <a:xfrm>
            <a:off x="1079999" y="4175101"/>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2</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26" name="Text Placeholder 7">
            <a:extLst>
              <a:ext uri="{FF2B5EF4-FFF2-40B4-BE49-F238E27FC236}">
                <a16:creationId xmlns:a16="http://schemas.microsoft.com/office/drawing/2014/main" id="{45D4C045-85BE-85F5-514A-4FC0DE1284DC}"/>
              </a:ext>
            </a:extLst>
          </p:cNvPr>
          <p:cNvSpPr>
            <a:spLocks noGrp="1"/>
          </p:cNvSpPr>
          <p:nvPr>
            <p:ph type="body" sz="quarter" idx="23" hasCustomPrompt="1"/>
          </p:nvPr>
        </p:nvSpPr>
        <p:spPr>
          <a:xfrm>
            <a:off x="2777113" y="4175101"/>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27" name="Text Placeholder 7">
            <a:extLst>
              <a:ext uri="{FF2B5EF4-FFF2-40B4-BE49-F238E27FC236}">
                <a16:creationId xmlns:a16="http://schemas.microsoft.com/office/drawing/2014/main" id="{3A08C4C0-48BC-5A54-B7EA-E9D07C3AD8FE}"/>
              </a:ext>
            </a:extLst>
          </p:cNvPr>
          <p:cNvSpPr>
            <a:spLocks noGrp="1"/>
          </p:cNvSpPr>
          <p:nvPr>
            <p:ph type="body" sz="quarter" idx="24" hasCustomPrompt="1"/>
          </p:nvPr>
        </p:nvSpPr>
        <p:spPr>
          <a:xfrm>
            <a:off x="6496857" y="4175101"/>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1" name="Text Placeholder 7">
            <a:extLst>
              <a:ext uri="{FF2B5EF4-FFF2-40B4-BE49-F238E27FC236}">
                <a16:creationId xmlns:a16="http://schemas.microsoft.com/office/drawing/2014/main" id="{5B9D65DC-DCF5-CD1B-0172-ABD7E774DE2B}"/>
              </a:ext>
            </a:extLst>
          </p:cNvPr>
          <p:cNvSpPr>
            <a:spLocks noGrp="1"/>
          </p:cNvSpPr>
          <p:nvPr>
            <p:ph type="body" sz="quarter" idx="25" hasCustomPrompt="1"/>
          </p:nvPr>
        </p:nvSpPr>
        <p:spPr>
          <a:xfrm>
            <a:off x="1079999" y="4605124"/>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3</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2" name="Text Placeholder 7">
            <a:extLst>
              <a:ext uri="{FF2B5EF4-FFF2-40B4-BE49-F238E27FC236}">
                <a16:creationId xmlns:a16="http://schemas.microsoft.com/office/drawing/2014/main" id="{EBE4CE77-43FF-B798-2B58-17AF99C5A405}"/>
              </a:ext>
            </a:extLst>
          </p:cNvPr>
          <p:cNvSpPr>
            <a:spLocks noGrp="1"/>
          </p:cNvSpPr>
          <p:nvPr>
            <p:ph type="body" sz="quarter" idx="26" hasCustomPrompt="1"/>
          </p:nvPr>
        </p:nvSpPr>
        <p:spPr>
          <a:xfrm>
            <a:off x="2777113" y="4605124"/>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3" name="Text Placeholder 7">
            <a:extLst>
              <a:ext uri="{FF2B5EF4-FFF2-40B4-BE49-F238E27FC236}">
                <a16:creationId xmlns:a16="http://schemas.microsoft.com/office/drawing/2014/main" id="{A3441E00-021B-E557-FE2D-FA6E46770ECD}"/>
              </a:ext>
            </a:extLst>
          </p:cNvPr>
          <p:cNvSpPr>
            <a:spLocks noGrp="1"/>
          </p:cNvSpPr>
          <p:nvPr>
            <p:ph type="body" sz="quarter" idx="27" hasCustomPrompt="1"/>
          </p:nvPr>
        </p:nvSpPr>
        <p:spPr>
          <a:xfrm>
            <a:off x="6489457" y="4605124"/>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4" name="Text Placeholder 7">
            <a:extLst>
              <a:ext uri="{FF2B5EF4-FFF2-40B4-BE49-F238E27FC236}">
                <a16:creationId xmlns:a16="http://schemas.microsoft.com/office/drawing/2014/main" id="{E88C3529-5DF7-C460-4DE6-C273C168E370}"/>
              </a:ext>
            </a:extLst>
          </p:cNvPr>
          <p:cNvSpPr>
            <a:spLocks noGrp="1"/>
          </p:cNvSpPr>
          <p:nvPr>
            <p:ph type="body" sz="quarter" idx="28" hasCustomPrompt="1"/>
          </p:nvPr>
        </p:nvSpPr>
        <p:spPr>
          <a:xfrm>
            <a:off x="1079999" y="5035147"/>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4</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5" name="Text Placeholder 7">
            <a:extLst>
              <a:ext uri="{FF2B5EF4-FFF2-40B4-BE49-F238E27FC236}">
                <a16:creationId xmlns:a16="http://schemas.microsoft.com/office/drawing/2014/main" id="{9CECCEA1-1011-B840-C308-2D8A643FFA33}"/>
              </a:ext>
            </a:extLst>
          </p:cNvPr>
          <p:cNvSpPr>
            <a:spLocks noGrp="1"/>
          </p:cNvSpPr>
          <p:nvPr>
            <p:ph type="body" sz="quarter" idx="29" hasCustomPrompt="1"/>
          </p:nvPr>
        </p:nvSpPr>
        <p:spPr>
          <a:xfrm>
            <a:off x="2777113" y="5035147"/>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6" name="Text Placeholder 7">
            <a:extLst>
              <a:ext uri="{FF2B5EF4-FFF2-40B4-BE49-F238E27FC236}">
                <a16:creationId xmlns:a16="http://schemas.microsoft.com/office/drawing/2014/main" id="{1860F912-2A87-4258-41B5-CA290FFB6C01}"/>
              </a:ext>
            </a:extLst>
          </p:cNvPr>
          <p:cNvSpPr>
            <a:spLocks noGrp="1"/>
          </p:cNvSpPr>
          <p:nvPr>
            <p:ph type="body" sz="quarter" idx="30" hasCustomPrompt="1"/>
          </p:nvPr>
        </p:nvSpPr>
        <p:spPr>
          <a:xfrm>
            <a:off x="6489457" y="5035147"/>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7" name="Text Placeholder 7">
            <a:extLst>
              <a:ext uri="{FF2B5EF4-FFF2-40B4-BE49-F238E27FC236}">
                <a16:creationId xmlns:a16="http://schemas.microsoft.com/office/drawing/2014/main" id="{A443823C-FD78-DD8C-8625-B1671969C21D}"/>
              </a:ext>
            </a:extLst>
          </p:cNvPr>
          <p:cNvSpPr>
            <a:spLocks noGrp="1"/>
          </p:cNvSpPr>
          <p:nvPr>
            <p:ph type="body" sz="quarter" idx="31" hasCustomPrompt="1"/>
          </p:nvPr>
        </p:nvSpPr>
        <p:spPr>
          <a:xfrm>
            <a:off x="1079999" y="5465170"/>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5</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8" name="Text Placeholder 7">
            <a:extLst>
              <a:ext uri="{FF2B5EF4-FFF2-40B4-BE49-F238E27FC236}">
                <a16:creationId xmlns:a16="http://schemas.microsoft.com/office/drawing/2014/main" id="{243AE5E7-F389-CA6E-8BEC-312EE561C771}"/>
              </a:ext>
            </a:extLst>
          </p:cNvPr>
          <p:cNvSpPr>
            <a:spLocks noGrp="1"/>
          </p:cNvSpPr>
          <p:nvPr>
            <p:ph type="body" sz="quarter" idx="32" hasCustomPrompt="1"/>
          </p:nvPr>
        </p:nvSpPr>
        <p:spPr>
          <a:xfrm>
            <a:off x="2777113" y="5465170"/>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39" name="Text Placeholder 7">
            <a:extLst>
              <a:ext uri="{FF2B5EF4-FFF2-40B4-BE49-F238E27FC236}">
                <a16:creationId xmlns:a16="http://schemas.microsoft.com/office/drawing/2014/main" id="{83C569CE-1A22-6E1E-5A42-F1EE235DC535}"/>
              </a:ext>
            </a:extLst>
          </p:cNvPr>
          <p:cNvSpPr>
            <a:spLocks noGrp="1"/>
          </p:cNvSpPr>
          <p:nvPr>
            <p:ph type="body" sz="quarter" idx="33" hasCustomPrompt="1"/>
          </p:nvPr>
        </p:nvSpPr>
        <p:spPr>
          <a:xfrm>
            <a:off x="6489456" y="5465170"/>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40" name="Text Placeholder 7">
            <a:extLst>
              <a:ext uri="{FF2B5EF4-FFF2-40B4-BE49-F238E27FC236}">
                <a16:creationId xmlns:a16="http://schemas.microsoft.com/office/drawing/2014/main" id="{8879A7F4-F301-1D92-D2A2-0AA9EDFE892A}"/>
              </a:ext>
            </a:extLst>
          </p:cNvPr>
          <p:cNvSpPr>
            <a:spLocks noGrp="1"/>
          </p:cNvSpPr>
          <p:nvPr>
            <p:ph type="body" sz="quarter" idx="34" hasCustomPrompt="1"/>
          </p:nvPr>
        </p:nvSpPr>
        <p:spPr>
          <a:xfrm>
            <a:off x="1079998" y="5895193"/>
            <a:ext cx="1556669"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marL="1143000" indent="0">
              <a:lnSpc>
                <a:spcPct val="100000"/>
              </a:lnSpc>
              <a:spcBef>
                <a:spcPts val="0"/>
              </a:spcBef>
              <a:buNone/>
              <a:defRPr sz="1200" b="0" i="0">
                <a:latin typeface="Montserrat" panose="00000500000000000000" pitchFamily="2" charset="0"/>
              </a:defRPr>
            </a:lvl3pPr>
          </a:lstStyle>
          <a:p>
            <a:pPr lvl="0"/>
            <a:r>
              <a:rPr lang="en-GB"/>
              <a:t>6</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41" name="Text Placeholder 7">
            <a:extLst>
              <a:ext uri="{FF2B5EF4-FFF2-40B4-BE49-F238E27FC236}">
                <a16:creationId xmlns:a16="http://schemas.microsoft.com/office/drawing/2014/main" id="{F727ED49-C79B-BD9C-E318-62ED826410DC}"/>
              </a:ext>
            </a:extLst>
          </p:cNvPr>
          <p:cNvSpPr>
            <a:spLocks noGrp="1"/>
          </p:cNvSpPr>
          <p:nvPr>
            <p:ph type="body" sz="quarter" idx="35" hasCustomPrompt="1"/>
          </p:nvPr>
        </p:nvSpPr>
        <p:spPr>
          <a:xfrm>
            <a:off x="2777113" y="5895193"/>
            <a:ext cx="3579299" cy="289174"/>
          </a:xfrm>
          <a:prstGeom prst="rect">
            <a:avLst/>
          </a:prstGeom>
        </p:spPr>
        <p:txBody>
          <a:bodyPr lIns="0" tIns="0" rIns="72000" bIns="0" numCol="1" spcCol="360000">
            <a:noAutofit/>
          </a:bodyPr>
          <a:lstStyle>
            <a:lvl1pPr marL="0" indent="0">
              <a:lnSpc>
                <a:spcPct val="100000"/>
              </a:lnSpc>
              <a:spcBef>
                <a:spcPts val="0"/>
              </a:spcBef>
              <a:buNone/>
              <a:defRPr sz="1200" b="0" i="1">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1">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sp>
        <p:nvSpPr>
          <p:cNvPr id="42" name="Text Placeholder 7">
            <a:extLst>
              <a:ext uri="{FF2B5EF4-FFF2-40B4-BE49-F238E27FC236}">
                <a16:creationId xmlns:a16="http://schemas.microsoft.com/office/drawing/2014/main" id="{57921378-1263-1BC1-E3E0-B638B451DEB9}"/>
              </a:ext>
            </a:extLst>
          </p:cNvPr>
          <p:cNvSpPr>
            <a:spLocks noGrp="1"/>
          </p:cNvSpPr>
          <p:nvPr>
            <p:ph type="body" sz="quarter" idx="36" hasCustomPrompt="1"/>
          </p:nvPr>
        </p:nvSpPr>
        <p:spPr>
          <a:xfrm>
            <a:off x="6489455" y="5895193"/>
            <a:ext cx="5106141" cy="289174"/>
          </a:xfrm>
          <a:prstGeom prst="rect">
            <a:avLst/>
          </a:prstGeom>
        </p:spPr>
        <p:txBody>
          <a:bodyPr lIns="0" tIns="0" rIns="72000" bIns="0" numCol="1" spcCol="360000">
            <a:noAutofit/>
          </a:bodyPr>
          <a:lstStyle>
            <a:lvl1pPr marL="0" indent="0">
              <a:lnSpc>
                <a:spcPct val="100000"/>
              </a:lnSpc>
              <a:spcBef>
                <a:spcPts val="0"/>
              </a:spcBef>
              <a:buNone/>
              <a:defRPr sz="1200" b="0" i="0">
                <a:solidFill>
                  <a:srgbClr val="2A354D"/>
                </a:solidFill>
                <a:latin typeface="Montserrat" panose="00000500000000000000" pitchFamily="2" charset="0"/>
              </a:defRPr>
            </a:lvl1pPr>
            <a:lvl2pPr marL="457200" indent="0">
              <a:buNone/>
              <a:defRPr sz="1400" b="0" i="0">
                <a:latin typeface="Montserrat" pitchFamily="2" charset="77"/>
              </a:defRPr>
            </a:lvl2pPr>
            <a:lvl3pPr>
              <a:lnSpc>
                <a:spcPct val="100000"/>
              </a:lnSpc>
              <a:spcBef>
                <a:spcPts val="0"/>
              </a:spcBef>
              <a:defRPr sz="1200" b="0" i="0">
                <a:latin typeface="Montserrat" panose="00000500000000000000" pitchFamily="2" charset="0"/>
              </a:defRPr>
            </a:lvl3pPr>
          </a:lstStyle>
          <a:p>
            <a:pPr lvl="0"/>
            <a:r>
              <a:rPr lang="en-GB" err="1"/>
              <a:t>xxxxxxxx</a:t>
            </a:r>
            <a:endParaRPr lang="en-US"/>
          </a:p>
          <a:p>
            <a:pPr marL="1428750" lvl="2" indent="-285750">
              <a:buFont typeface="Arial" panose="020B0604020202020204" pitchFamily="34" charset="0"/>
              <a:buChar char="•"/>
            </a:pPr>
            <a:endParaRPr lang="en-US"/>
          </a:p>
          <a:p>
            <a:endParaRPr lang="en-GB">
              <a:solidFill>
                <a:srgbClr val="000023"/>
              </a:solidFill>
              <a:effectLst/>
              <a:latin typeface="Montserrat" pitchFamily="2" charset="77"/>
            </a:endParaRPr>
          </a:p>
          <a:p>
            <a:pPr lvl="0"/>
            <a:endParaRPr lang="en-GB"/>
          </a:p>
        </p:txBody>
      </p:sp>
      <p:cxnSp>
        <p:nvCxnSpPr>
          <p:cNvPr id="44" name="Straight Connector 43">
            <a:extLst>
              <a:ext uri="{FF2B5EF4-FFF2-40B4-BE49-F238E27FC236}">
                <a16:creationId xmlns:a16="http://schemas.microsoft.com/office/drawing/2014/main" id="{95FF9D9D-18FC-51E1-B4CD-4BA23B572CD9}"/>
              </a:ext>
            </a:extLst>
          </p:cNvPr>
          <p:cNvCxnSpPr>
            <a:cxnSpLocks/>
          </p:cNvCxnSpPr>
          <p:nvPr userDrawn="1"/>
        </p:nvCxnSpPr>
        <p:spPr>
          <a:xfrm>
            <a:off x="1063717" y="3657597"/>
            <a:ext cx="10539281" cy="0"/>
          </a:xfrm>
          <a:prstGeom prst="line">
            <a:avLst/>
          </a:prstGeom>
          <a:ln w="28575">
            <a:solidFill>
              <a:srgbClr val="2A35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94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s backup 1">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22E49D6-17A0-BEA7-5C71-ACD1D77A0068}"/>
              </a:ext>
            </a:extLst>
          </p:cNvPr>
          <p:cNvSpPr/>
          <p:nvPr userDrawn="1"/>
        </p:nvSpPr>
        <p:spPr>
          <a:xfrm>
            <a:off x="8046284" y="2095381"/>
            <a:ext cx="2964218" cy="1499742"/>
          </a:xfrm>
          <a:prstGeom prst="roundRect">
            <a:avLst/>
          </a:prstGeom>
          <a:solidFill>
            <a:schemeClr val="accent3">
              <a:alpha val="20000"/>
            </a:scheme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68C709C-A661-1941-7AB1-9B3B6BAE0F6A}"/>
              </a:ext>
            </a:extLst>
          </p:cNvPr>
          <p:cNvGrpSpPr/>
          <p:nvPr userDrawn="1"/>
        </p:nvGrpSpPr>
        <p:grpSpPr>
          <a:xfrm>
            <a:off x="8253449" y="1938034"/>
            <a:ext cx="489692" cy="408128"/>
            <a:chOff x="8838547" y="2097493"/>
            <a:chExt cx="489692" cy="408128"/>
          </a:xfrm>
        </p:grpSpPr>
        <p:sp>
          <p:nvSpPr>
            <p:cNvPr id="5" name="object 6">
              <a:extLst>
                <a:ext uri="{FF2B5EF4-FFF2-40B4-BE49-F238E27FC236}">
                  <a16:creationId xmlns:a16="http://schemas.microsoft.com/office/drawing/2014/main" id="{3F4F10D8-1C4B-C535-BE0F-E175041D64C3}"/>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B9BF61"/>
            </a:solidFill>
          </p:spPr>
          <p:txBody>
            <a:bodyPr wrap="square" lIns="0" tIns="0" rIns="0" bIns="0" rtlCol="0"/>
            <a:lstStyle/>
            <a:p>
              <a:endParaRPr/>
            </a:p>
          </p:txBody>
        </p:sp>
        <p:sp>
          <p:nvSpPr>
            <p:cNvPr id="6" name="object 6">
              <a:extLst>
                <a:ext uri="{FF2B5EF4-FFF2-40B4-BE49-F238E27FC236}">
                  <a16:creationId xmlns:a16="http://schemas.microsoft.com/office/drawing/2014/main" id="{7255BF0A-23B3-4027-B801-40A168E927E7}"/>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B9BF61"/>
            </a:solidFill>
          </p:spPr>
          <p:txBody>
            <a:bodyPr wrap="square" lIns="0" tIns="0" rIns="0" bIns="0" rtlCol="0"/>
            <a:lstStyle/>
            <a:p>
              <a:endParaRPr/>
            </a:p>
          </p:txBody>
        </p:sp>
      </p:grpSp>
      <p:grpSp>
        <p:nvGrpSpPr>
          <p:cNvPr id="7" name="Group 6">
            <a:extLst>
              <a:ext uri="{FF2B5EF4-FFF2-40B4-BE49-F238E27FC236}">
                <a16:creationId xmlns:a16="http://schemas.microsoft.com/office/drawing/2014/main" id="{56F1DDFB-94DE-7D3E-2062-7DD6B5A622EC}"/>
              </a:ext>
            </a:extLst>
          </p:cNvPr>
          <p:cNvGrpSpPr/>
          <p:nvPr userDrawn="1"/>
        </p:nvGrpSpPr>
        <p:grpSpPr>
          <a:xfrm flipH="1" flipV="1">
            <a:off x="10282055" y="3344342"/>
            <a:ext cx="489692" cy="408128"/>
            <a:chOff x="8838547" y="2097493"/>
            <a:chExt cx="489692" cy="408128"/>
          </a:xfrm>
        </p:grpSpPr>
        <p:sp>
          <p:nvSpPr>
            <p:cNvPr id="8" name="object 6">
              <a:extLst>
                <a:ext uri="{FF2B5EF4-FFF2-40B4-BE49-F238E27FC236}">
                  <a16:creationId xmlns:a16="http://schemas.microsoft.com/office/drawing/2014/main" id="{C77D5050-C758-74F7-2741-F517EA99590F}"/>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B9BF61"/>
            </a:solidFill>
          </p:spPr>
          <p:txBody>
            <a:bodyPr wrap="square" lIns="0" tIns="0" rIns="0" bIns="0" rtlCol="0"/>
            <a:lstStyle/>
            <a:p>
              <a:endParaRPr/>
            </a:p>
          </p:txBody>
        </p:sp>
        <p:sp>
          <p:nvSpPr>
            <p:cNvPr id="9" name="object 6">
              <a:extLst>
                <a:ext uri="{FF2B5EF4-FFF2-40B4-BE49-F238E27FC236}">
                  <a16:creationId xmlns:a16="http://schemas.microsoft.com/office/drawing/2014/main" id="{4196A7F2-CCE6-D5E4-B72A-8CBC62F286B1}"/>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B9BF61"/>
            </a:solidFill>
          </p:spPr>
          <p:txBody>
            <a:bodyPr wrap="square" lIns="0" tIns="0" rIns="0" bIns="0" rtlCol="0"/>
            <a:lstStyle/>
            <a:p>
              <a:endParaRPr/>
            </a:p>
          </p:txBody>
        </p:sp>
      </p:grpSp>
      <p:sp>
        <p:nvSpPr>
          <p:cNvPr id="10" name="TextBox 9">
            <a:extLst>
              <a:ext uri="{FF2B5EF4-FFF2-40B4-BE49-F238E27FC236}">
                <a16:creationId xmlns:a16="http://schemas.microsoft.com/office/drawing/2014/main" id="{70C88D27-627F-78ED-6532-EC224141223F}"/>
              </a:ext>
            </a:extLst>
          </p:cNvPr>
          <p:cNvSpPr txBox="1"/>
          <p:nvPr userDrawn="1"/>
        </p:nvSpPr>
        <p:spPr>
          <a:xfrm>
            <a:off x="8195553" y="2412023"/>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11" name="Rounded Rectangle 10">
            <a:extLst>
              <a:ext uri="{FF2B5EF4-FFF2-40B4-BE49-F238E27FC236}">
                <a16:creationId xmlns:a16="http://schemas.microsoft.com/office/drawing/2014/main" id="{F3666AD8-A7B9-9CAC-6865-368FE794CD26}"/>
              </a:ext>
            </a:extLst>
          </p:cNvPr>
          <p:cNvSpPr/>
          <p:nvPr userDrawn="1"/>
        </p:nvSpPr>
        <p:spPr>
          <a:xfrm>
            <a:off x="1080000" y="2073593"/>
            <a:ext cx="2964218" cy="1499742"/>
          </a:xfrm>
          <a:prstGeom prst="roundRect">
            <a:avLst/>
          </a:prstGeom>
          <a:solidFill>
            <a:srgbClr val="57BABC">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468C334-39DD-E6D2-C1A4-DDA45EEC5F60}"/>
              </a:ext>
            </a:extLst>
          </p:cNvPr>
          <p:cNvGrpSpPr/>
          <p:nvPr userDrawn="1"/>
        </p:nvGrpSpPr>
        <p:grpSpPr>
          <a:xfrm>
            <a:off x="1287165" y="1916246"/>
            <a:ext cx="489692" cy="408128"/>
            <a:chOff x="8838547" y="2097493"/>
            <a:chExt cx="489692" cy="408128"/>
          </a:xfrm>
        </p:grpSpPr>
        <p:sp>
          <p:nvSpPr>
            <p:cNvPr id="13" name="object 6">
              <a:extLst>
                <a:ext uri="{FF2B5EF4-FFF2-40B4-BE49-F238E27FC236}">
                  <a16:creationId xmlns:a16="http://schemas.microsoft.com/office/drawing/2014/main" id="{6909C8BC-C157-0FB1-CC87-EAA1DAEBD253}"/>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7BABC"/>
            </a:solidFill>
          </p:spPr>
          <p:txBody>
            <a:bodyPr wrap="square" lIns="0" tIns="0" rIns="0" bIns="0" rtlCol="0"/>
            <a:lstStyle/>
            <a:p>
              <a:endParaRPr/>
            </a:p>
          </p:txBody>
        </p:sp>
        <p:sp>
          <p:nvSpPr>
            <p:cNvPr id="14" name="object 6">
              <a:extLst>
                <a:ext uri="{FF2B5EF4-FFF2-40B4-BE49-F238E27FC236}">
                  <a16:creationId xmlns:a16="http://schemas.microsoft.com/office/drawing/2014/main" id="{1AF2FAB2-40D6-2045-4619-347A342C214E}"/>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7BABC"/>
            </a:solidFill>
          </p:spPr>
          <p:txBody>
            <a:bodyPr wrap="square" lIns="0" tIns="0" rIns="0" bIns="0" rtlCol="0"/>
            <a:lstStyle/>
            <a:p>
              <a:endParaRPr/>
            </a:p>
          </p:txBody>
        </p:sp>
      </p:grpSp>
      <p:grpSp>
        <p:nvGrpSpPr>
          <p:cNvPr id="15" name="Group 14">
            <a:extLst>
              <a:ext uri="{FF2B5EF4-FFF2-40B4-BE49-F238E27FC236}">
                <a16:creationId xmlns:a16="http://schemas.microsoft.com/office/drawing/2014/main" id="{ADE580E7-006F-DE9D-BB0B-DD3B5F1F598F}"/>
              </a:ext>
            </a:extLst>
          </p:cNvPr>
          <p:cNvGrpSpPr/>
          <p:nvPr userDrawn="1"/>
        </p:nvGrpSpPr>
        <p:grpSpPr>
          <a:xfrm flipH="1" flipV="1">
            <a:off x="3315771" y="3322554"/>
            <a:ext cx="489692" cy="408128"/>
            <a:chOff x="8838547" y="2097493"/>
            <a:chExt cx="489692" cy="408128"/>
          </a:xfrm>
        </p:grpSpPr>
        <p:sp>
          <p:nvSpPr>
            <p:cNvPr id="16" name="object 6">
              <a:extLst>
                <a:ext uri="{FF2B5EF4-FFF2-40B4-BE49-F238E27FC236}">
                  <a16:creationId xmlns:a16="http://schemas.microsoft.com/office/drawing/2014/main" id="{7A4C7D16-F7A6-713B-0570-D2E90C2527E8}"/>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7BABC"/>
            </a:solidFill>
          </p:spPr>
          <p:txBody>
            <a:bodyPr wrap="square" lIns="0" tIns="0" rIns="0" bIns="0" rtlCol="0"/>
            <a:lstStyle/>
            <a:p>
              <a:endParaRPr/>
            </a:p>
          </p:txBody>
        </p:sp>
        <p:sp>
          <p:nvSpPr>
            <p:cNvPr id="17" name="object 6">
              <a:extLst>
                <a:ext uri="{FF2B5EF4-FFF2-40B4-BE49-F238E27FC236}">
                  <a16:creationId xmlns:a16="http://schemas.microsoft.com/office/drawing/2014/main" id="{09474D85-BC43-1E35-1808-34294694DE70}"/>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7BABC"/>
            </a:solidFill>
          </p:spPr>
          <p:txBody>
            <a:bodyPr wrap="square" lIns="0" tIns="0" rIns="0" bIns="0" rtlCol="0"/>
            <a:lstStyle/>
            <a:p>
              <a:endParaRPr/>
            </a:p>
          </p:txBody>
        </p:sp>
      </p:grpSp>
      <p:sp>
        <p:nvSpPr>
          <p:cNvPr id="18" name="TextBox 17">
            <a:extLst>
              <a:ext uri="{FF2B5EF4-FFF2-40B4-BE49-F238E27FC236}">
                <a16:creationId xmlns:a16="http://schemas.microsoft.com/office/drawing/2014/main" id="{DEF29C91-2417-A021-01E7-6D4C60A2CD90}"/>
              </a:ext>
            </a:extLst>
          </p:cNvPr>
          <p:cNvSpPr txBox="1"/>
          <p:nvPr userDrawn="1"/>
        </p:nvSpPr>
        <p:spPr>
          <a:xfrm>
            <a:off x="1229269" y="2390235"/>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19" name="Rounded Rectangle 18">
            <a:extLst>
              <a:ext uri="{FF2B5EF4-FFF2-40B4-BE49-F238E27FC236}">
                <a16:creationId xmlns:a16="http://schemas.microsoft.com/office/drawing/2014/main" id="{AA37B67B-7C2B-CEE5-BFB1-A9786246BF7B}"/>
              </a:ext>
            </a:extLst>
          </p:cNvPr>
          <p:cNvSpPr/>
          <p:nvPr userDrawn="1"/>
        </p:nvSpPr>
        <p:spPr>
          <a:xfrm>
            <a:off x="1080000" y="3984339"/>
            <a:ext cx="2964218" cy="1499742"/>
          </a:xfrm>
          <a:prstGeom prst="roundRect">
            <a:avLst/>
          </a:prstGeom>
          <a:solidFill>
            <a:srgbClr val="945A92">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964EA51-13B4-D418-6EDB-D36298C63F7D}"/>
              </a:ext>
            </a:extLst>
          </p:cNvPr>
          <p:cNvGrpSpPr/>
          <p:nvPr userDrawn="1"/>
        </p:nvGrpSpPr>
        <p:grpSpPr>
          <a:xfrm>
            <a:off x="1287165" y="3826992"/>
            <a:ext cx="489692" cy="408128"/>
            <a:chOff x="8838547" y="2097493"/>
            <a:chExt cx="489692" cy="408128"/>
          </a:xfrm>
        </p:grpSpPr>
        <p:sp>
          <p:nvSpPr>
            <p:cNvPr id="21" name="object 6">
              <a:extLst>
                <a:ext uri="{FF2B5EF4-FFF2-40B4-BE49-F238E27FC236}">
                  <a16:creationId xmlns:a16="http://schemas.microsoft.com/office/drawing/2014/main" id="{99949F68-0A9F-D8EA-2085-5326090E0E15}"/>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45A92"/>
            </a:solidFill>
          </p:spPr>
          <p:txBody>
            <a:bodyPr wrap="square" lIns="0" tIns="0" rIns="0" bIns="0" rtlCol="0"/>
            <a:lstStyle/>
            <a:p>
              <a:endParaRPr/>
            </a:p>
          </p:txBody>
        </p:sp>
        <p:sp>
          <p:nvSpPr>
            <p:cNvPr id="22" name="object 6">
              <a:extLst>
                <a:ext uri="{FF2B5EF4-FFF2-40B4-BE49-F238E27FC236}">
                  <a16:creationId xmlns:a16="http://schemas.microsoft.com/office/drawing/2014/main" id="{B2306F16-106F-B3E9-FCC6-E00330D13FD9}"/>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45A92"/>
            </a:solidFill>
          </p:spPr>
          <p:txBody>
            <a:bodyPr wrap="square" lIns="0" tIns="0" rIns="0" bIns="0" rtlCol="0"/>
            <a:lstStyle/>
            <a:p>
              <a:endParaRPr/>
            </a:p>
          </p:txBody>
        </p:sp>
      </p:grpSp>
      <p:grpSp>
        <p:nvGrpSpPr>
          <p:cNvPr id="23" name="Group 22">
            <a:extLst>
              <a:ext uri="{FF2B5EF4-FFF2-40B4-BE49-F238E27FC236}">
                <a16:creationId xmlns:a16="http://schemas.microsoft.com/office/drawing/2014/main" id="{69432B4F-EED7-AD57-DF9A-5F754A6A6EDF}"/>
              </a:ext>
            </a:extLst>
          </p:cNvPr>
          <p:cNvGrpSpPr/>
          <p:nvPr userDrawn="1"/>
        </p:nvGrpSpPr>
        <p:grpSpPr>
          <a:xfrm flipH="1" flipV="1">
            <a:off x="3315771" y="5233300"/>
            <a:ext cx="489692" cy="408128"/>
            <a:chOff x="8838547" y="2097493"/>
            <a:chExt cx="489692" cy="408128"/>
          </a:xfrm>
        </p:grpSpPr>
        <p:sp>
          <p:nvSpPr>
            <p:cNvPr id="24" name="object 6">
              <a:extLst>
                <a:ext uri="{FF2B5EF4-FFF2-40B4-BE49-F238E27FC236}">
                  <a16:creationId xmlns:a16="http://schemas.microsoft.com/office/drawing/2014/main" id="{F96847ED-B9A8-2769-1343-ADAA235645E3}"/>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45A92"/>
            </a:solidFill>
          </p:spPr>
          <p:txBody>
            <a:bodyPr wrap="square" lIns="0" tIns="0" rIns="0" bIns="0" rtlCol="0"/>
            <a:lstStyle/>
            <a:p>
              <a:endParaRPr/>
            </a:p>
          </p:txBody>
        </p:sp>
        <p:sp>
          <p:nvSpPr>
            <p:cNvPr id="25" name="object 6">
              <a:extLst>
                <a:ext uri="{FF2B5EF4-FFF2-40B4-BE49-F238E27FC236}">
                  <a16:creationId xmlns:a16="http://schemas.microsoft.com/office/drawing/2014/main" id="{D1DF22F8-CA05-0DFD-EE42-1CCF8534F422}"/>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45A92"/>
            </a:solidFill>
          </p:spPr>
          <p:txBody>
            <a:bodyPr wrap="square" lIns="0" tIns="0" rIns="0" bIns="0" rtlCol="0"/>
            <a:lstStyle/>
            <a:p>
              <a:endParaRPr/>
            </a:p>
          </p:txBody>
        </p:sp>
      </p:grpSp>
      <p:sp>
        <p:nvSpPr>
          <p:cNvPr id="26" name="TextBox 25">
            <a:extLst>
              <a:ext uri="{FF2B5EF4-FFF2-40B4-BE49-F238E27FC236}">
                <a16:creationId xmlns:a16="http://schemas.microsoft.com/office/drawing/2014/main" id="{2AEB8030-6D43-8411-C8B8-5C141046605B}"/>
              </a:ext>
            </a:extLst>
          </p:cNvPr>
          <p:cNvSpPr txBox="1"/>
          <p:nvPr userDrawn="1"/>
        </p:nvSpPr>
        <p:spPr>
          <a:xfrm>
            <a:off x="1229269"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27" name="Rounded Rectangle 26">
            <a:extLst>
              <a:ext uri="{FF2B5EF4-FFF2-40B4-BE49-F238E27FC236}">
                <a16:creationId xmlns:a16="http://schemas.microsoft.com/office/drawing/2014/main" id="{E5BD0BE6-D314-FCA2-D5A1-D05512492455}"/>
              </a:ext>
            </a:extLst>
          </p:cNvPr>
          <p:cNvSpPr/>
          <p:nvPr userDrawn="1"/>
        </p:nvSpPr>
        <p:spPr>
          <a:xfrm>
            <a:off x="4608829" y="2073593"/>
            <a:ext cx="2964218" cy="1499742"/>
          </a:xfrm>
          <a:prstGeom prst="roundRect">
            <a:avLst/>
          </a:prstGeom>
          <a:solidFill>
            <a:srgbClr val="3D5073">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529B851-8338-861E-3840-555DF8B1E444}"/>
              </a:ext>
            </a:extLst>
          </p:cNvPr>
          <p:cNvGrpSpPr/>
          <p:nvPr userDrawn="1"/>
        </p:nvGrpSpPr>
        <p:grpSpPr>
          <a:xfrm>
            <a:off x="4815994" y="1916246"/>
            <a:ext cx="489692" cy="408128"/>
            <a:chOff x="8838547" y="2097493"/>
            <a:chExt cx="489692" cy="408128"/>
          </a:xfrm>
        </p:grpSpPr>
        <p:sp>
          <p:nvSpPr>
            <p:cNvPr id="29" name="object 6">
              <a:extLst>
                <a:ext uri="{FF2B5EF4-FFF2-40B4-BE49-F238E27FC236}">
                  <a16:creationId xmlns:a16="http://schemas.microsoft.com/office/drawing/2014/main" id="{1F977738-0C4B-9F9A-C617-CE1316CDF42B}"/>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3D5073"/>
            </a:solidFill>
          </p:spPr>
          <p:txBody>
            <a:bodyPr wrap="square" lIns="0" tIns="0" rIns="0" bIns="0" rtlCol="0"/>
            <a:lstStyle/>
            <a:p>
              <a:endParaRPr/>
            </a:p>
          </p:txBody>
        </p:sp>
        <p:sp>
          <p:nvSpPr>
            <p:cNvPr id="30" name="object 6">
              <a:extLst>
                <a:ext uri="{FF2B5EF4-FFF2-40B4-BE49-F238E27FC236}">
                  <a16:creationId xmlns:a16="http://schemas.microsoft.com/office/drawing/2014/main" id="{294FE9B6-766F-E102-9F08-435A53176797}"/>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3D5073"/>
            </a:solidFill>
          </p:spPr>
          <p:txBody>
            <a:bodyPr wrap="square" lIns="0" tIns="0" rIns="0" bIns="0" rtlCol="0"/>
            <a:lstStyle/>
            <a:p>
              <a:endParaRPr/>
            </a:p>
          </p:txBody>
        </p:sp>
      </p:grpSp>
      <p:grpSp>
        <p:nvGrpSpPr>
          <p:cNvPr id="31" name="Group 30">
            <a:extLst>
              <a:ext uri="{FF2B5EF4-FFF2-40B4-BE49-F238E27FC236}">
                <a16:creationId xmlns:a16="http://schemas.microsoft.com/office/drawing/2014/main" id="{1DA5DBC4-821A-206F-C3A8-40D8D075996A}"/>
              </a:ext>
            </a:extLst>
          </p:cNvPr>
          <p:cNvGrpSpPr/>
          <p:nvPr userDrawn="1"/>
        </p:nvGrpSpPr>
        <p:grpSpPr>
          <a:xfrm flipH="1" flipV="1">
            <a:off x="6844600" y="3322554"/>
            <a:ext cx="489692" cy="408128"/>
            <a:chOff x="8838547" y="2097493"/>
            <a:chExt cx="489692" cy="408128"/>
          </a:xfrm>
        </p:grpSpPr>
        <p:sp>
          <p:nvSpPr>
            <p:cNvPr id="32" name="object 6">
              <a:extLst>
                <a:ext uri="{FF2B5EF4-FFF2-40B4-BE49-F238E27FC236}">
                  <a16:creationId xmlns:a16="http://schemas.microsoft.com/office/drawing/2014/main" id="{EA1C6F11-1427-436D-F230-B0A52FA53B48}"/>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3D5073"/>
            </a:solidFill>
          </p:spPr>
          <p:txBody>
            <a:bodyPr wrap="square" lIns="0" tIns="0" rIns="0" bIns="0" rtlCol="0"/>
            <a:lstStyle/>
            <a:p>
              <a:endParaRPr/>
            </a:p>
          </p:txBody>
        </p:sp>
        <p:sp>
          <p:nvSpPr>
            <p:cNvPr id="33" name="object 6">
              <a:extLst>
                <a:ext uri="{FF2B5EF4-FFF2-40B4-BE49-F238E27FC236}">
                  <a16:creationId xmlns:a16="http://schemas.microsoft.com/office/drawing/2014/main" id="{E88A6638-22FF-728C-0BE3-2D48B790BB40}"/>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3D5073"/>
            </a:solidFill>
          </p:spPr>
          <p:txBody>
            <a:bodyPr wrap="square" lIns="0" tIns="0" rIns="0" bIns="0" rtlCol="0"/>
            <a:lstStyle/>
            <a:p>
              <a:endParaRPr/>
            </a:p>
          </p:txBody>
        </p:sp>
      </p:grpSp>
      <p:sp>
        <p:nvSpPr>
          <p:cNvPr id="34" name="TextBox 33">
            <a:extLst>
              <a:ext uri="{FF2B5EF4-FFF2-40B4-BE49-F238E27FC236}">
                <a16:creationId xmlns:a16="http://schemas.microsoft.com/office/drawing/2014/main" id="{49C19A42-A1A8-E65B-BDAC-2E726FD5BCBF}"/>
              </a:ext>
            </a:extLst>
          </p:cNvPr>
          <p:cNvSpPr txBox="1"/>
          <p:nvPr userDrawn="1"/>
        </p:nvSpPr>
        <p:spPr>
          <a:xfrm>
            <a:off x="4758098" y="2390235"/>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35" name="Rounded Rectangle 34">
            <a:extLst>
              <a:ext uri="{FF2B5EF4-FFF2-40B4-BE49-F238E27FC236}">
                <a16:creationId xmlns:a16="http://schemas.microsoft.com/office/drawing/2014/main" id="{4E8AD49B-9B95-6650-94B2-8360BDD66F1B}"/>
              </a:ext>
            </a:extLst>
          </p:cNvPr>
          <p:cNvSpPr/>
          <p:nvPr userDrawn="1"/>
        </p:nvSpPr>
        <p:spPr>
          <a:xfrm>
            <a:off x="4613891" y="3984339"/>
            <a:ext cx="2964218" cy="1499742"/>
          </a:xfrm>
          <a:prstGeom prst="roundRect">
            <a:avLst/>
          </a:prstGeom>
          <a:solidFill>
            <a:srgbClr val="FF8F9A">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C15BBE3-66EE-1CAA-400B-6DBDA5B11F2B}"/>
              </a:ext>
            </a:extLst>
          </p:cNvPr>
          <p:cNvGrpSpPr/>
          <p:nvPr userDrawn="1"/>
        </p:nvGrpSpPr>
        <p:grpSpPr>
          <a:xfrm>
            <a:off x="4821056" y="3826992"/>
            <a:ext cx="489692" cy="408128"/>
            <a:chOff x="8838547" y="2097493"/>
            <a:chExt cx="489692" cy="408128"/>
          </a:xfrm>
        </p:grpSpPr>
        <p:sp>
          <p:nvSpPr>
            <p:cNvPr id="37" name="object 6">
              <a:extLst>
                <a:ext uri="{FF2B5EF4-FFF2-40B4-BE49-F238E27FC236}">
                  <a16:creationId xmlns:a16="http://schemas.microsoft.com/office/drawing/2014/main" id="{A284FBD4-E623-EC19-5CFC-E86BEFCC875B}"/>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F8F9A"/>
            </a:solidFill>
          </p:spPr>
          <p:txBody>
            <a:bodyPr wrap="square" lIns="0" tIns="0" rIns="0" bIns="0" rtlCol="0"/>
            <a:lstStyle/>
            <a:p>
              <a:endParaRPr/>
            </a:p>
          </p:txBody>
        </p:sp>
        <p:sp>
          <p:nvSpPr>
            <p:cNvPr id="38" name="object 6">
              <a:extLst>
                <a:ext uri="{FF2B5EF4-FFF2-40B4-BE49-F238E27FC236}">
                  <a16:creationId xmlns:a16="http://schemas.microsoft.com/office/drawing/2014/main" id="{1B23269C-2305-A782-36C3-1EA91B3B8A75}"/>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F8F9A"/>
            </a:solidFill>
          </p:spPr>
          <p:txBody>
            <a:bodyPr wrap="square" lIns="0" tIns="0" rIns="0" bIns="0" rtlCol="0"/>
            <a:lstStyle/>
            <a:p>
              <a:endParaRPr/>
            </a:p>
          </p:txBody>
        </p:sp>
      </p:grpSp>
      <p:grpSp>
        <p:nvGrpSpPr>
          <p:cNvPr id="39" name="Group 38">
            <a:extLst>
              <a:ext uri="{FF2B5EF4-FFF2-40B4-BE49-F238E27FC236}">
                <a16:creationId xmlns:a16="http://schemas.microsoft.com/office/drawing/2014/main" id="{CBA19A27-C531-0FBF-AD2D-B3A2639C1EFA}"/>
              </a:ext>
            </a:extLst>
          </p:cNvPr>
          <p:cNvGrpSpPr/>
          <p:nvPr userDrawn="1"/>
        </p:nvGrpSpPr>
        <p:grpSpPr>
          <a:xfrm flipH="1" flipV="1">
            <a:off x="6849662" y="5233300"/>
            <a:ext cx="489692" cy="408128"/>
            <a:chOff x="8838547" y="2097493"/>
            <a:chExt cx="489692" cy="408128"/>
          </a:xfrm>
        </p:grpSpPr>
        <p:sp>
          <p:nvSpPr>
            <p:cNvPr id="40" name="object 6">
              <a:extLst>
                <a:ext uri="{FF2B5EF4-FFF2-40B4-BE49-F238E27FC236}">
                  <a16:creationId xmlns:a16="http://schemas.microsoft.com/office/drawing/2014/main" id="{BA431A0D-163E-110B-5D7E-11CBDE949148}"/>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F8F9A"/>
            </a:solidFill>
          </p:spPr>
          <p:txBody>
            <a:bodyPr wrap="square" lIns="0" tIns="0" rIns="0" bIns="0" rtlCol="0"/>
            <a:lstStyle/>
            <a:p>
              <a:endParaRPr/>
            </a:p>
          </p:txBody>
        </p:sp>
        <p:sp>
          <p:nvSpPr>
            <p:cNvPr id="41" name="object 6">
              <a:extLst>
                <a:ext uri="{FF2B5EF4-FFF2-40B4-BE49-F238E27FC236}">
                  <a16:creationId xmlns:a16="http://schemas.microsoft.com/office/drawing/2014/main" id="{37D81753-8869-ECEF-8BBB-5A011F727EEC}"/>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F8F9A"/>
            </a:solidFill>
          </p:spPr>
          <p:txBody>
            <a:bodyPr wrap="square" lIns="0" tIns="0" rIns="0" bIns="0" rtlCol="0"/>
            <a:lstStyle/>
            <a:p>
              <a:endParaRPr/>
            </a:p>
          </p:txBody>
        </p:sp>
      </p:grpSp>
      <p:sp>
        <p:nvSpPr>
          <p:cNvPr id="42" name="TextBox 41">
            <a:extLst>
              <a:ext uri="{FF2B5EF4-FFF2-40B4-BE49-F238E27FC236}">
                <a16:creationId xmlns:a16="http://schemas.microsoft.com/office/drawing/2014/main" id="{F19F49F4-09EF-02E0-7668-F26DE59F56EE}"/>
              </a:ext>
            </a:extLst>
          </p:cNvPr>
          <p:cNvSpPr txBox="1"/>
          <p:nvPr userDrawn="1"/>
        </p:nvSpPr>
        <p:spPr>
          <a:xfrm>
            <a:off x="4763160"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43" name="Rounded Rectangle 42">
            <a:extLst>
              <a:ext uri="{FF2B5EF4-FFF2-40B4-BE49-F238E27FC236}">
                <a16:creationId xmlns:a16="http://schemas.microsoft.com/office/drawing/2014/main" id="{0EE2B27C-FFC3-A988-9C09-2FC19DDBEBF2}"/>
              </a:ext>
            </a:extLst>
          </p:cNvPr>
          <p:cNvSpPr/>
          <p:nvPr userDrawn="1"/>
        </p:nvSpPr>
        <p:spPr>
          <a:xfrm>
            <a:off x="8105573" y="3984339"/>
            <a:ext cx="2964218" cy="1499742"/>
          </a:xfrm>
          <a:prstGeom prst="roundRect">
            <a:avLst/>
          </a:prstGeom>
          <a:solidFill>
            <a:srgbClr val="C44A6D">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FAF8D4DD-BEE6-D6E3-9C14-57BEBA42F8DB}"/>
              </a:ext>
            </a:extLst>
          </p:cNvPr>
          <p:cNvGrpSpPr/>
          <p:nvPr userDrawn="1"/>
        </p:nvGrpSpPr>
        <p:grpSpPr>
          <a:xfrm>
            <a:off x="8312738" y="3826992"/>
            <a:ext cx="489692" cy="408128"/>
            <a:chOff x="8838547" y="2097493"/>
            <a:chExt cx="489692" cy="408128"/>
          </a:xfrm>
        </p:grpSpPr>
        <p:sp>
          <p:nvSpPr>
            <p:cNvPr id="45" name="object 6">
              <a:extLst>
                <a:ext uri="{FF2B5EF4-FFF2-40B4-BE49-F238E27FC236}">
                  <a16:creationId xmlns:a16="http://schemas.microsoft.com/office/drawing/2014/main" id="{A99B7D34-69C1-433C-08F7-1F379BFCBB9E}"/>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C44A6D"/>
            </a:solidFill>
          </p:spPr>
          <p:txBody>
            <a:bodyPr wrap="square" lIns="0" tIns="0" rIns="0" bIns="0" rtlCol="0"/>
            <a:lstStyle/>
            <a:p>
              <a:endParaRPr/>
            </a:p>
          </p:txBody>
        </p:sp>
        <p:sp>
          <p:nvSpPr>
            <p:cNvPr id="46" name="object 6">
              <a:extLst>
                <a:ext uri="{FF2B5EF4-FFF2-40B4-BE49-F238E27FC236}">
                  <a16:creationId xmlns:a16="http://schemas.microsoft.com/office/drawing/2014/main" id="{AF816D4A-41ED-F453-181A-4C7041E31786}"/>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C44A6D"/>
            </a:solidFill>
          </p:spPr>
          <p:txBody>
            <a:bodyPr wrap="square" lIns="0" tIns="0" rIns="0" bIns="0" rtlCol="0"/>
            <a:lstStyle/>
            <a:p>
              <a:endParaRPr/>
            </a:p>
          </p:txBody>
        </p:sp>
      </p:grpSp>
      <p:grpSp>
        <p:nvGrpSpPr>
          <p:cNvPr id="47" name="Group 46">
            <a:extLst>
              <a:ext uri="{FF2B5EF4-FFF2-40B4-BE49-F238E27FC236}">
                <a16:creationId xmlns:a16="http://schemas.microsoft.com/office/drawing/2014/main" id="{3CD7EBEC-1C4D-E2D2-ACDE-ED86B41EB541}"/>
              </a:ext>
            </a:extLst>
          </p:cNvPr>
          <p:cNvGrpSpPr/>
          <p:nvPr userDrawn="1"/>
        </p:nvGrpSpPr>
        <p:grpSpPr>
          <a:xfrm flipH="1" flipV="1">
            <a:off x="10341344" y="5233300"/>
            <a:ext cx="489692" cy="408128"/>
            <a:chOff x="8838547" y="2097493"/>
            <a:chExt cx="489692" cy="408128"/>
          </a:xfrm>
        </p:grpSpPr>
        <p:sp>
          <p:nvSpPr>
            <p:cNvPr id="48" name="object 6">
              <a:extLst>
                <a:ext uri="{FF2B5EF4-FFF2-40B4-BE49-F238E27FC236}">
                  <a16:creationId xmlns:a16="http://schemas.microsoft.com/office/drawing/2014/main" id="{34E2AA65-FA28-FC0A-11E3-810BE140F43D}"/>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C44A6D"/>
            </a:solidFill>
          </p:spPr>
          <p:txBody>
            <a:bodyPr wrap="square" lIns="0" tIns="0" rIns="0" bIns="0" rtlCol="0"/>
            <a:lstStyle/>
            <a:p>
              <a:endParaRPr/>
            </a:p>
          </p:txBody>
        </p:sp>
        <p:sp>
          <p:nvSpPr>
            <p:cNvPr id="49" name="object 6">
              <a:extLst>
                <a:ext uri="{FF2B5EF4-FFF2-40B4-BE49-F238E27FC236}">
                  <a16:creationId xmlns:a16="http://schemas.microsoft.com/office/drawing/2014/main" id="{78F5C17A-2740-686F-0015-030697243806}"/>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C44A6D"/>
            </a:solidFill>
          </p:spPr>
          <p:txBody>
            <a:bodyPr wrap="square" lIns="0" tIns="0" rIns="0" bIns="0" rtlCol="0"/>
            <a:lstStyle/>
            <a:p>
              <a:endParaRPr/>
            </a:p>
          </p:txBody>
        </p:sp>
      </p:grpSp>
      <p:sp>
        <p:nvSpPr>
          <p:cNvPr id="50" name="TextBox 49">
            <a:extLst>
              <a:ext uri="{FF2B5EF4-FFF2-40B4-BE49-F238E27FC236}">
                <a16:creationId xmlns:a16="http://schemas.microsoft.com/office/drawing/2014/main" id="{4B41D6C7-8C0A-F443-3E67-A875F0256EE8}"/>
              </a:ext>
            </a:extLst>
          </p:cNvPr>
          <p:cNvSpPr txBox="1"/>
          <p:nvPr userDrawn="1"/>
        </p:nvSpPr>
        <p:spPr>
          <a:xfrm>
            <a:off x="8254842"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2" name="Slide Number Placeholder 5">
            <a:extLst>
              <a:ext uri="{FF2B5EF4-FFF2-40B4-BE49-F238E27FC236}">
                <a16:creationId xmlns:a16="http://schemas.microsoft.com/office/drawing/2014/main" id="{3D0CCF4A-99DC-7AE3-F124-66736A7D3200}"/>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3666658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s backup 2">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39F4647-1F82-9BB9-1B7F-B478EAA8969E}"/>
              </a:ext>
            </a:extLst>
          </p:cNvPr>
          <p:cNvSpPr/>
          <p:nvPr userDrawn="1"/>
        </p:nvSpPr>
        <p:spPr>
          <a:xfrm>
            <a:off x="8046284" y="2095381"/>
            <a:ext cx="2964218" cy="1499742"/>
          </a:xfrm>
          <a:prstGeom prst="roundRect">
            <a:avLst/>
          </a:prstGeom>
          <a:solidFill>
            <a:srgbClr val="E9BC7F">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C33EEA3E-BD9C-5818-04CF-CB3E6670E4C1}"/>
              </a:ext>
            </a:extLst>
          </p:cNvPr>
          <p:cNvGrpSpPr/>
          <p:nvPr userDrawn="1"/>
        </p:nvGrpSpPr>
        <p:grpSpPr>
          <a:xfrm>
            <a:off x="8253449" y="1938034"/>
            <a:ext cx="489692" cy="408128"/>
            <a:chOff x="8838547" y="2097493"/>
            <a:chExt cx="489692" cy="408128"/>
          </a:xfrm>
        </p:grpSpPr>
        <p:sp>
          <p:nvSpPr>
            <p:cNvPr id="52" name="object 6">
              <a:extLst>
                <a:ext uri="{FF2B5EF4-FFF2-40B4-BE49-F238E27FC236}">
                  <a16:creationId xmlns:a16="http://schemas.microsoft.com/office/drawing/2014/main" id="{A8964F16-977F-C084-556C-787845560773}"/>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9BC7F"/>
            </a:solidFill>
          </p:spPr>
          <p:txBody>
            <a:bodyPr wrap="square" lIns="0" tIns="0" rIns="0" bIns="0" rtlCol="0"/>
            <a:lstStyle/>
            <a:p>
              <a:endParaRPr/>
            </a:p>
          </p:txBody>
        </p:sp>
        <p:sp>
          <p:nvSpPr>
            <p:cNvPr id="53" name="object 6">
              <a:extLst>
                <a:ext uri="{FF2B5EF4-FFF2-40B4-BE49-F238E27FC236}">
                  <a16:creationId xmlns:a16="http://schemas.microsoft.com/office/drawing/2014/main" id="{2226514F-E17A-4744-79B8-00201375AB10}"/>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9BC7F"/>
            </a:solidFill>
          </p:spPr>
          <p:txBody>
            <a:bodyPr wrap="square" lIns="0" tIns="0" rIns="0" bIns="0" rtlCol="0"/>
            <a:lstStyle/>
            <a:p>
              <a:endParaRPr/>
            </a:p>
          </p:txBody>
        </p:sp>
      </p:grpSp>
      <p:grpSp>
        <p:nvGrpSpPr>
          <p:cNvPr id="54" name="Group 53">
            <a:extLst>
              <a:ext uri="{FF2B5EF4-FFF2-40B4-BE49-F238E27FC236}">
                <a16:creationId xmlns:a16="http://schemas.microsoft.com/office/drawing/2014/main" id="{97BB4063-2328-F0A4-5243-9D62D3EED4C9}"/>
              </a:ext>
            </a:extLst>
          </p:cNvPr>
          <p:cNvGrpSpPr/>
          <p:nvPr userDrawn="1"/>
        </p:nvGrpSpPr>
        <p:grpSpPr>
          <a:xfrm flipH="1" flipV="1">
            <a:off x="10282055" y="3344342"/>
            <a:ext cx="489692" cy="408128"/>
            <a:chOff x="8838547" y="2097493"/>
            <a:chExt cx="489692" cy="408128"/>
          </a:xfrm>
        </p:grpSpPr>
        <p:sp>
          <p:nvSpPr>
            <p:cNvPr id="55" name="object 6">
              <a:extLst>
                <a:ext uri="{FF2B5EF4-FFF2-40B4-BE49-F238E27FC236}">
                  <a16:creationId xmlns:a16="http://schemas.microsoft.com/office/drawing/2014/main" id="{82ED8D99-2628-A070-97CF-1333A27481DC}"/>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9BC7F"/>
            </a:solidFill>
          </p:spPr>
          <p:txBody>
            <a:bodyPr wrap="square" lIns="0" tIns="0" rIns="0" bIns="0" rtlCol="0"/>
            <a:lstStyle/>
            <a:p>
              <a:endParaRPr/>
            </a:p>
          </p:txBody>
        </p:sp>
        <p:sp>
          <p:nvSpPr>
            <p:cNvPr id="56" name="object 6">
              <a:extLst>
                <a:ext uri="{FF2B5EF4-FFF2-40B4-BE49-F238E27FC236}">
                  <a16:creationId xmlns:a16="http://schemas.microsoft.com/office/drawing/2014/main" id="{1CCBAF67-9DFB-6AEC-1B93-7CA37BAD126B}"/>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9BC7F"/>
            </a:solidFill>
          </p:spPr>
          <p:txBody>
            <a:bodyPr wrap="square" lIns="0" tIns="0" rIns="0" bIns="0" rtlCol="0"/>
            <a:lstStyle/>
            <a:p>
              <a:endParaRPr/>
            </a:p>
          </p:txBody>
        </p:sp>
      </p:grpSp>
      <p:sp>
        <p:nvSpPr>
          <p:cNvPr id="57" name="TextBox 56">
            <a:extLst>
              <a:ext uri="{FF2B5EF4-FFF2-40B4-BE49-F238E27FC236}">
                <a16:creationId xmlns:a16="http://schemas.microsoft.com/office/drawing/2014/main" id="{F9C26E1A-71C6-A2DF-B73A-C4A22694A2A9}"/>
              </a:ext>
            </a:extLst>
          </p:cNvPr>
          <p:cNvSpPr txBox="1"/>
          <p:nvPr userDrawn="1"/>
        </p:nvSpPr>
        <p:spPr>
          <a:xfrm>
            <a:off x="8195553" y="2412023"/>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58" name="Rounded Rectangle 57">
            <a:extLst>
              <a:ext uri="{FF2B5EF4-FFF2-40B4-BE49-F238E27FC236}">
                <a16:creationId xmlns:a16="http://schemas.microsoft.com/office/drawing/2014/main" id="{E25B3425-2356-6F0A-8BBB-A943315C27DC}"/>
              </a:ext>
            </a:extLst>
          </p:cNvPr>
          <p:cNvSpPr/>
          <p:nvPr userDrawn="1"/>
        </p:nvSpPr>
        <p:spPr>
          <a:xfrm>
            <a:off x="1080000" y="2073593"/>
            <a:ext cx="2964218" cy="1499742"/>
          </a:xfrm>
          <a:prstGeom prst="roundRect">
            <a:avLst/>
          </a:prstGeom>
          <a:solidFill>
            <a:srgbClr val="F49A5D">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FEABB4F1-5AC9-2A85-E116-487C5B62123D}"/>
              </a:ext>
            </a:extLst>
          </p:cNvPr>
          <p:cNvGrpSpPr/>
          <p:nvPr userDrawn="1"/>
        </p:nvGrpSpPr>
        <p:grpSpPr>
          <a:xfrm>
            <a:off x="1287165" y="1916246"/>
            <a:ext cx="489692" cy="408128"/>
            <a:chOff x="8838547" y="2097493"/>
            <a:chExt cx="489692" cy="408128"/>
          </a:xfrm>
        </p:grpSpPr>
        <p:sp>
          <p:nvSpPr>
            <p:cNvPr id="60" name="object 6">
              <a:extLst>
                <a:ext uri="{FF2B5EF4-FFF2-40B4-BE49-F238E27FC236}">
                  <a16:creationId xmlns:a16="http://schemas.microsoft.com/office/drawing/2014/main" id="{F132869E-9DE0-509B-7B85-0F057A5C6A89}"/>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49A5D"/>
            </a:solidFill>
          </p:spPr>
          <p:txBody>
            <a:bodyPr wrap="square" lIns="0" tIns="0" rIns="0" bIns="0" rtlCol="0"/>
            <a:lstStyle/>
            <a:p>
              <a:endParaRPr/>
            </a:p>
          </p:txBody>
        </p:sp>
        <p:sp>
          <p:nvSpPr>
            <p:cNvPr id="61" name="object 6">
              <a:extLst>
                <a:ext uri="{FF2B5EF4-FFF2-40B4-BE49-F238E27FC236}">
                  <a16:creationId xmlns:a16="http://schemas.microsoft.com/office/drawing/2014/main" id="{7923ED54-41D2-0603-D0A0-6562A96BD684}"/>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49A5D"/>
            </a:solidFill>
          </p:spPr>
          <p:txBody>
            <a:bodyPr wrap="square" lIns="0" tIns="0" rIns="0" bIns="0" rtlCol="0"/>
            <a:lstStyle/>
            <a:p>
              <a:endParaRPr/>
            </a:p>
          </p:txBody>
        </p:sp>
      </p:grpSp>
      <p:grpSp>
        <p:nvGrpSpPr>
          <p:cNvPr id="62" name="Group 61">
            <a:extLst>
              <a:ext uri="{FF2B5EF4-FFF2-40B4-BE49-F238E27FC236}">
                <a16:creationId xmlns:a16="http://schemas.microsoft.com/office/drawing/2014/main" id="{430DFF85-2101-C37E-136C-3403CC803FD3}"/>
              </a:ext>
            </a:extLst>
          </p:cNvPr>
          <p:cNvGrpSpPr/>
          <p:nvPr userDrawn="1"/>
        </p:nvGrpSpPr>
        <p:grpSpPr>
          <a:xfrm flipH="1" flipV="1">
            <a:off x="3315771" y="3322554"/>
            <a:ext cx="489692" cy="408128"/>
            <a:chOff x="8838547" y="2097493"/>
            <a:chExt cx="489692" cy="408128"/>
          </a:xfrm>
        </p:grpSpPr>
        <p:sp>
          <p:nvSpPr>
            <p:cNvPr id="63" name="object 6">
              <a:extLst>
                <a:ext uri="{FF2B5EF4-FFF2-40B4-BE49-F238E27FC236}">
                  <a16:creationId xmlns:a16="http://schemas.microsoft.com/office/drawing/2014/main" id="{EE7AE9DB-6290-2012-C5D6-0C8058BB36E1}"/>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49A5D"/>
            </a:solidFill>
          </p:spPr>
          <p:txBody>
            <a:bodyPr wrap="square" lIns="0" tIns="0" rIns="0" bIns="0" rtlCol="0"/>
            <a:lstStyle/>
            <a:p>
              <a:endParaRPr/>
            </a:p>
          </p:txBody>
        </p:sp>
        <p:sp>
          <p:nvSpPr>
            <p:cNvPr id="64" name="object 6">
              <a:extLst>
                <a:ext uri="{FF2B5EF4-FFF2-40B4-BE49-F238E27FC236}">
                  <a16:creationId xmlns:a16="http://schemas.microsoft.com/office/drawing/2014/main" id="{F20CF073-6E10-CC07-4C33-71746C785A89}"/>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F49A5D"/>
            </a:solidFill>
          </p:spPr>
          <p:txBody>
            <a:bodyPr wrap="square" lIns="0" tIns="0" rIns="0" bIns="0" rtlCol="0"/>
            <a:lstStyle/>
            <a:p>
              <a:endParaRPr/>
            </a:p>
          </p:txBody>
        </p:sp>
      </p:grpSp>
      <p:sp>
        <p:nvSpPr>
          <p:cNvPr id="65" name="TextBox 64">
            <a:extLst>
              <a:ext uri="{FF2B5EF4-FFF2-40B4-BE49-F238E27FC236}">
                <a16:creationId xmlns:a16="http://schemas.microsoft.com/office/drawing/2014/main" id="{CC14C86E-96D9-165D-2404-869A89146AB0}"/>
              </a:ext>
            </a:extLst>
          </p:cNvPr>
          <p:cNvSpPr txBox="1"/>
          <p:nvPr userDrawn="1"/>
        </p:nvSpPr>
        <p:spPr>
          <a:xfrm>
            <a:off x="1229269" y="2390235"/>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66" name="Rounded Rectangle 65">
            <a:extLst>
              <a:ext uri="{FF2B5EF4-FFF2-40B4-BE49-F238E27FC236}">
                <a16:creationId xmlns:a16="http://schemas.microsoft.com/office/drawing/2014/main" id="{83D1DFEA-D766-C97C-2C5E-A99B25490CF6}"/>
              </a:ext>
            </a:extLst>
          </p:cNvPr>
          <p:cNvSpPr/>
          <p:nvPr userDrawn="1"/>
        </p:nvSpPr>
        <p:spPr>
          <a:xfrm>
            <a:off x="1080000" y="3984339"/>
            <a:ext cx="2964218" cy="1499742"/>
          </a:xfrm>
          <a:prstGeom prst="roundRect">
            <a:avLst/>
          </a:prstGeom>
          <a:solidFill>
            <a:srgbClr val="A84F15">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A7CBE9ED-62F7-4D98-CA28-FF43392D07C4}"/>
              </a:ext>
            </a:extLst>
          </p:cNvPr>
          <p:cNvGrpSpPr/>
          <p:nvPr userDrawn="1"/>
        </p:nvGrpSpPr>
        <p:grpSpPr>
          <a:xfrm>
            <a:off x="1287165" y="3826992"/>
            <a:ext cx="489692" cy="408128"/>
            <a:chOff x="8838547" y="2097493"/>
            <a:chExt cx="489692" cy="408128"/>
          </a:xfrm>
        </p:grpSpPr>
        <p:sp>
          <p:nvSpPr>
            <p:cNvPr id="68" name="object 6">
              <a:extLst>
                <a:ext uri="{FF2B5EF4-FFF2-40B4-BE49-F238E27FC236}">
                  <a16:creationId xmlns:a16="http://schemas.microsoft.com/office/drawing/2014/main" id="{F353324B-92A6-6A5E-4419-6C12B5CC03C0}"/>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A84F15"/>
            </a:solidFill>
          </p:spPr>
          <p:txBody>
            <a:bodyPr wrap="square" lIns="0" tIns="0" rIns="0" bIns="0" rtlCol="0"/>
            <a:lstStyle/>
            <a:p>
              <a:endParaRPr/>
            </a:p>
          </p:txBody>
        </p:sp>
        <p:sp>
          <p:nvSpPr>
            <p:cNvPr id="69" name="object 6">
              <a:extLst>
                <a:ext uri="{FF2B5EF4-FFF2-40B4-BE49-F238E27FC236}">
                  <a16:creationId xmlns:a16="http://schemas.microsoft.com/office/drawing/2014/main" id="{82B9601C-0AB7-69A7-F555-9AAD31079E2A}"/>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A84F15"/>
            </a:solidFill>
          </p:spPr>
          <p:txBody>
            <a:bodyPr wrap="square" lIns="0" tIns="0" rIns="0" bIns="0" rtlCol="0"/>
            <a:lstStyle/>
            <a:p>
              <a:endParaRPr/>
            </a:p>
          </p:txBody>
        </p:sp>
      </p:grpSp>
      <p:grpSp>
        <p:nvGrpSpPr>
          <p:cNvPr id="70" name="Group 69">
            <a:extLst>
              <a:ext uri="{FF2B5EF4-FFF2-40B4-BE49-F238E27FC236}">
                <a16:creationId xmlns:a16="http://schemas.microsoft.com/office/drawing/2014/main" id="{FEA979F7-35C3-FA10-8FD8-528F789A2E0E}"/>
              </a:ext>
            </a:extLst>
          </p:cNvPr>
          <p:cNvGrpSpPr/>
          <p:nvPr userDrawn="1"/>
        </p:nvGrpSpPr>
        <p:grpSpPr>
          <a:xfrm flipH="1" flipV="1">
            <a:off x="3315771" y="5233300"/>
            <a:ext cx="489692" cy="408128"/>
            <a:chOff x="8838547" y="2097493"/>
            <a:chExt cx="489692" cy="408128"/>
          </a:xfrm>
        </p:grpSpPr>
        <p:sp>
          <p:nvSpPr>
            <p:cNvPr id="71" name="object 6">
              <a:extLst>
                <a:ext uri="{FF2B5EF4-FFF2-40B4-BE49-F238E27FC236}">
                  <a16:creationId xmlns:a16="http://schemas.microsoft.com/office/drawing/2014/main" id="{B4325BE9-DF5E-E1ED-44F8-D791CF8673AE}"/>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A84F15"/>
            </a:solidFill>
          </p:spPr>
          <p:txBody>
            <a:bodyPr wrap="square" lIns="0" tIns="0" rIns="0" bIns="0" rtlCol="0"/>
            <a:lstStyle/>
            <a:p>
              <a:endParaRPr/>
            </a:p>
          </p:txBody>
        </p:sp>
        <p:sp>
          <p:nvSpPr>
            <p:cNvPr id="72" name="object 6">
              <a:extLst>
                <a:ext uri="{FF2B5EF4-FFF2-40B4-BE49-F238E27FC236}">
                  <a16:creationId xmlns:a16="http://schemas.microsoft.com/office/drawing/2014/main" id="{0E459F7D-027E-5174-F01A-A6E08507060E}"/>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A84F15"/>
            </a:solidFill>
          </p:spPr>
          <p:txBody>
            <a:bodyPr wrap="square" lIns="0" tIns="0" rIns="0" bIns="0" rtlCol="0"/>
            <a:lstStyle/>
            <a:p>
              <a:endParaRPr/>
            </a:p>
          </p:txBody>
        </p:sp>
      </p:grpSp>
      <p:sp>
        <p:nvSpPr>
          <p:cNvPr id="73" name="TextBox 72">
            <a:extLst>
              <a:ext uri="{FF2B5EF4-FFF2-40B4-BE49-F238E27FC236}">
                <a16:creationId xmlns:a16="http://schemas.microsoft.com/office/drawing/2014/main" id="{746F433E-9D48-E9C3-E295-E0720A9F0D85}"/>
              </a:ext>
            </a:extLst>
          </p:cNvPr>
          <p:cNvSpPr txBox="1"/>
          <p:nvPr userDrawn="1"/>
        </p:nvSpPr>
        <p:spPr>
          <a:xfrm>
            <a:off x="1229269"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74" name="Rounded Rectangle 73">
            <a:extLst>
              <a:ext uri="{FF2B5EF4-FFF2-40B4-BE49-F238E27FC236}">
                <a16:creationId xmlns:a16="http://schemas.microsoft.com/office/drawing/2014/main" id="{91F93D76-82E9-D733-3150-4A328146B969}"/>
              </a:ext>
            </a:extLst>
          </p:cNvPr>
          <p:cNvSpPr/>
          <p:nvPr userDrawn="1"/>
        </p:nvSpPr>
        <p:spPr>
          <a:xfrm>
            <a:off x="4608829" y="2073593"/>
            <a:ext cx="2964218" cy="1499742"/>
          </a:xfrm>
          <a:prstGeom prst="roundRect">
            <a:avLst/>
          </a:prstGeom>
          <a:solidFill>
            <a:srgbClr val="5F690F">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BAB95DEB-41D8-0ECB-45EE-751CAADE781F}"/>
              </a:ext>
            </a:extLst>
          </p:cNvPr>
          <p:cNvGrpSpPr/>
          <p:nvPr userDrawn="1"/>
        </p:nvGrpSpPr>
        <p:grpSpPr>
          <a:xfrm>
            <a:off x="4815994" y="1916246"/>
            <a:ext cx="489692" cy="408128"/>
            <a:chOff x="8838547" y="2097493"/>
            <a:chExt cx="489692" cy="408128"/>
          </a:xfrm>
        </p:grpSpPr>
        <p:sp>
          <p:nvSpPr>
            <p:cNvPr id="76" name="object 6">
              <a:extLst>
                <a:ext uri="{FF2B5EF4-FFF2-40B4-BE49-F238E27FC236}">
                  <a16:creationId xmlns:a16="http://schemas.microsoft.com/office/drawing/2014/main" id="{47286003-18F5-C869-7A0A-1499F81E02DF}"/>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F690F"/>
            </a:solidFill>
          </p:spPr>
          <p:txBody>
            <a:bodyPr wrap="square" lIns="0" tIns="0" rIns="0" bIns="0" rtlCol="0"/>
            <a:lstStyle/>
            <a:p>
              <a:endParaRPr/>
            </a:p>
          </p:txBody>
        </p:sp>
        <p:sp>
          <p:nvSpPr>
            <p:cNvPr id="77" name="object 6">
              <a:extLst>
                <a:ext uri="{FF2B5EF4-FFF2-40B4-BE49-F238E27FC236}">
                  <a16:creationId xmlns:a16="http://schemas.microsoft.com/office/drawing/2014/main" id="{A6E7CDC1-466D-F46B-BF64-1CC7E8A68DEA}"/>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F690F"/>
            </a:solidFill>
          </p:spPr>
          <p:txBody>
            <a:bodyPr wrap="square" lIns="0" tIns="0" rIns="0" bIns="0" rtlCol="0"/>
            <a:lstStyle/>
            <a:p>
              <a:endParaRPr/>
            </a:p>
          </p:txBody>
        </p:sp>
      </p:grpSp>
      <p:grpSp>
        <p:nvGrpSpPr>
          <p:cNvPr id="78" name="Group 77">
            <a:extLst>
              <a:ext uri="{FF2B5EF4-FFF2-40B4-BE49-F238E27FC236}">
                <a16:creationId xmlns:a16="http://schemas.microsoft.com/office/drawing/2014/main" id="{96C8E677-BFA3-018C-9A93-99EE05760019}"/>
              </a:ext>
            </a:extLst>
          </p:cNvPr>
          <p:cNvGrpSpPr/>
          <p:nvPr userDrawn="1"/>
        </p:nvGrpSpPr>
        <p:grpSpPr>
          <a:xfrm flipH="1" flipV="1">
            <a:off x="6844600" y="3322554"/>
            <a:ext cx="489692" cy="408128"/>
            <a:chOff x="8838547" y="2097493"/>
            <a:chExt cx="489692" cy="408128"/>
          </a:xfrm>
        </p:grpSpPr>
        <p:sp>
          <p:nvSpPr>
            <p:cNvPr id="79" name="object 6">
              <a:extLst>
                <a:ext uri="{FF2B5EF4-FFF2-40B4-BE49-F238E27FC236}">
                  <a16:creationId xmlns:a16="http://schemas.microsoft.com/office/drawing/2014/main" id="{A71E474B-35E9-7C3F-2CAC-4439125CD0A2}"/>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F690F"/>
            </a:solidFill>
          </p:spPr>
          <p:txBody>
            <a:bodyPr wrap="square" lIns="0" tIns="0" rIns="0" bIns="0" rtlCol="0"/>
            <a:lstStyle/>
            <a:p>
              <a:endParaRPr/>
            </a:p>
          </p:txBody>
        </p:sp>
        <p:sp>
          <p:nvSpPr>
            <p:cNvPr id="80" name="object 6">
              <a:extLst>
                <a:ext uri="{FF2B5EF4-FFF2-40B4-BE49-F238E27FC236}">
                  <a16:creationId xmlns:a16="http://schemas.microsoft.com/office/drawing/2014/main" id="{34C37355-C1D6-DB4B-483C-3F84B30A0DDA}"/>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5F690F"/>
            </a:solidFill>
          </p:spPr>
          <p:txBody>
            <a:bodyPr wrap="square" lIns="0" tIns="0" rIns="0" bIns="0" rtlCol="0"/>
            <a:lstStyle/>
            <a:p>
              <a:endParaRPr/>
            </a:p>
          </p:txBody>
        </p:sp>
      </p:grpSp>
      <p:sp>
        <p:nvSpPr>
          <p:cNvPr id="81" name="TextBox 80">
            <a:extLst>
              <a:ext uri="{FF2B5EF4-FFF2-40B4-BE49-F238E27FC236}">
                <a16:creationId xmlns:a16="http://schemas.microsoft.com/office/drawing/2014/main" id="{BF96D87B-4821-CA33-BEDA-1C9906674130}"/>
              </a:ext>
            </a:extLst>
          </p:cNvPr>
          <p:cNvSpPr txBox="1"/>
          <p:nvPr userDrawn="1"/>
        </p:nvSpPr>
        <p:spPr>
          <a:xfrm>
            <a:off x="4758098" y="2390235"/>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82" name="Rounded Rectangle 81">
            <a:extLst>
              <a:ext uri="{FF2B5EF4-FFF2-40B4-BE49-F238E27FC236}">
                <a16:creationId xmlns:a16="http://schemas.microsoft.com/office/drawing/2014/main" id="{EEF82742-CBC5-C2AF-1589-B58C21F395EE}"/>
              </a:ext>
            </a:extLst>
          </p:cNvPr>
          <p:cNvSpPr/>
          <p:nvPr userDrawn="1"/>
        </p:nvSpPr>
        <p:spPr>
          <a:xfrm>
            <a:off x="4613891" y="3984339"/>
            <a:ext cx="2964218" cy="1499742"/>
          </a:xfrm>
          <a:prstGeom prst="roundRect">
            <a:avLst/>
          </a:prstGeom>
          <a:solidFill>
            <a:srgbClr val="E7D3BC">
              <a:alpha val="3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382B4BEC-BAED-E8D1-2B6B-DB58BAD7F5DC}"/>
              </a:ext>
            </a:extLst>
          </p:cNvPr>
          <p:cNvGrpSpPr/>
          <p:nvPr userDrawn="1"/>
        </p:nvGrpSpPr>
        <p:grpSpPr>
          <a:xfrm>
            <a:off x="4821056" y="3826992"/>
            <a:ext cx="489692" cy="408128"/>
            <a:chOff x="8838547" y="2097493"/>
            <a:chExt cx="489692" cy="408128"/>
          </a:xfrm>
        </p:grpSpPr>
        <p:sp>
          <p:nvSpPr>
            <p:cNvPr id="84" name="object 6">
              <a:extLst>
                <a:ext uri="{FF2B5EF4-FFF2-40B4-BE49-F238E27FC236}">
                  <a16:creationId xmlns:a16="http://schemas.microsoft.com/office/drawing/2014/main" id="{8CF24298-B87D-A648-AB1B-4664A495C46D}"/>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7D3BC"/>
            </a:solidFill>
          </p:spPr>
          <p:txBody>
            <a:bodyPr wrap="square" lIns="0" tIns="0" rIns="0" bIns="0" rtlCol="0"/>
            <a:lstStyle/>
            <a:p>
              <a:endParaRPr/>
            </a:p>
          </p:txBody>
        </p:sp>
        <p:sp>
          <p:nvSpPr>
            <p:cNvPr id="85" name="object 6">
              <a:extLst>
                <a:ext uri="{FF2B5EF4-FFF2-40B4-BE49-F238E27FC236}">
                  <a16:creationId xmlns:a16="http://schemas.microsoft.com/office/drawing/2014/main" id="{AD56ED01-C2E0-50D8-9E59-6E364DDEA5B6}"/>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7D3BC"/>
            </a:solidFill>
          </p:spPr>
          <p:txBody>
            <a:bodyPr wrap="square" lIns="0" tIns="0" rIns="0" bIns="0" rtlCol="0"/>
            <a:lstStyle/>
            <a:p>
              <a:endParaRPr/>
            </a:p>
          </p:txBody>
        </p:sp>
      </p:grpSp>
      <p:grpSp>
        <p:nvGrpSpPr>
          <p:cNvPr id="86" name="Group 85">
            <a:extLst>
              <a:ext uri="{FF2B5EF4-FFF2-40B4-BE49-F238E27FC236}">
                <a16:creationId xmlns:a16="http://schemas.microsoft.com/office/drawing/2014/main" id="{78092CBC-E279-B4CC-A83A-82C8FD183966}"/>
              </a:ext>
            </a:extLst>
          </p:cNvPr>
          <p:cNvGrpSpPr/>
          <p:nvPr userDrawn="1"/>
        </p:nvGrpSpPr>
        <p:grpSpPr>
          <a:xfrm flipH="1" flipV="1">
            <a:off x="6849662" y="5233300"/>
            <a:ext cx="489692" cy="408128"/>
            <a:chOff x="8838547" y="2097493"/>
            <a:chExt cx="489692" cy="408128"/>
          </a:xfrm>
        </p:grpSpPr>
        <p:sp>
          <p:nvSpPr>
            <p:cNvPr id="87" name="object 6">
              <a:extLst>
                <a:ext uri="{FF2B5EF4-FFF2-40B4-BE49-F238E27FC236}">
                  <a16:creationId xmlns:a16="http://schemas.microsoft.com/office/drawing/2014/main" id="{3E7B622D-B8A1-4F8A-F478-386F53DE6F43}"/>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7D3BC"/>
            </a:solidFill>
          </p:spPr>
          <p:txBody>
            <a:bodyPr wrap="square" lIns="0" tIns="0" rIns="0" bIns="0" rtlCol="0"/>
            <a:lstStyle/>
            <a:p>
              <a:endParaRPr/>
            </a:p>
          </p:txBody>
        </p:sp>
        <p:sp>
          <p:nvSpPr>
            <p:cNvPr id="88" name="object 6">
              <a:extLst>
                <a:ext uri="{FF2B5EF4-FFF2-40B4-BE49-F238E27FC236}">
                  <a16:creationId xmlns:a16="http://schemas.microsoft.com/office/drawing/2014/main" id="{78C637CC-DD7A-B677-6D04-C31F78F5AD53}"/>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E7D3BC"/>
            </a:solidFill>
          </p:spPr>
          <p:txBody>
            <a:bodyPr wrap="square" lIns="0" tIns="0" rIns="0" bIns="0" rtlCol="0"/>
            <a:lstStyle/>
            <a:p>
              <a:endParaRPr/>
            </a:p>
          </p:txBody>
        </p:sp>
      </p:grpSp>
      <p:sp>
        <p:nvSpPr>
          <p:cNvPr id="89" name="TextBox 88">
            <a:extLst>
              <a:ext uri="{FF2B5EF4-FFF2-40B4-BE49-F238E27FC236}">
                <a16:creationId xmlns:a16="http://schemas.microsoft.com/office/drawing/2014/main" id="{5793C6E8-E4EA-9928-3FC4-196DA2016E78}"/>
              </a:ext>
            </a:extLst>
          </p:cNvPr>
          <p:cNvSpPr txBox="1"/>
          <p:nvPr userDrawn="1"/>
        </p:nvSpPr>
        <p:spPr>
          <a:xfrm>
            <a:off x="4763160"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90" name="Rounded Rectangle 89">
            <a:extLst>
              <a:ext uri="{FF2B5EF4-FFF2-40B4-BE49-F238E27FC236}">
                <a16:creationId xmlns:a16="http://schemas.microsoft.com/office/drawing/2014/main" id="{4F63D8E6-0C04-A138-B64C-A54E453A354A}"/>
              </a:ext>
            </a:extLst>
          </p:cNvPr>
          <p:cNvSpPr/>
          <p:nvPr userDrawn="1"/>
        </p:nvSpPr>
        <p:spPr>
          <a:xfrm>
            <a:off x="8105573" y="3984339"/>
            <a:ext cx="2964218" cy="1499742"/>
          </a:xfrm>
          <a:prstGeom prst="roundRect">
            <a:avLst/>
          </a:prstGeom>
          <a:solidFill>
            <a:srgbClr val="918C8A">
              <a:alpha val="20000"/>
            </a:srgbClr>
          </a:solidFill>
          <a:ln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B33BDB28-32FD-0D76-F2FB-9EEF52E69853}"/>
              </a:ext>
            </a:extLst>
          </p:cNvPr>
          <p:cNvGrpSpPr/>
          <p:nvPr userDrawn="1"/>
        </p:nvGrpSpPr>
        <p:grpSpPr>
          <a:xfrm>
            <a:off x="8312738" y="3826992"/>
            <a:ext cx="489692" cy="408128"/>
            <a:chOff x="8838547" y="2097493"/>
            <a:chExt cx="489692" cy="408128"/>
          </a:xfrm>
        </p:grpSpPr>
        <p:sp>
          <p:nvSpPr>
            <p:cNvPr id="92" name="object 6">
              <a:extLst>
                <a:ext uri="{FF2B5EF4-FFF2-40B4-BE49-F238E27FC236}">
                  <a16:creationId xmlns:a16="http://schemas.microsoft.com/office/drawing/2014/main" id="{654B0597-FDDF-D5E9-59DD-B5E8E23F8380}"/>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18C8A"/>
            </a:solidFill>
          </p:spPr>
          <p:txBody>
            <a:bodyPr wrap="square" lIns="0" tIns="0" rIns="0" bIns="0" rtlCol="0"/>
            <a:lstStyle/>
            <a:p>
              <a:endParaRPr/>
            </a:p>
          </p:txBody>
        </p:sp>
        <p:sp>
          <p:nvSpPr>
            <p:cNvPr id="93" name="object 6">
              <a:extLst>
                <a:ext uri="{FF2B5EF4-FFF2-40B4-BE49-F238E27FC236}">
                  <a16:creationId xmlns:a16="http://schemas.microsoft.com/office/drawing/2014/main" id="{65F42F9A-DED5-812F-4408-E47281D5DE91}"/>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18C8A"/>
            </a:solidFill>
          </p:spPr>
          <p:txBody>
            <a:bodyPr wrap="square" lIns="0" tIns="0" rIns="0" bIns="0" rtlCol="0"/>
            <a:lstStyle/>
            <a:p>
              <a:endParaRPr/>
            </a:p>
          </p:txBody>
        </p:sp>
      </p:grpSp>
      <p:grpSp>
        <p:nvGrpSpPr>
          <p:cNvPr id="94" name="Group 93">
            <a:extLst>
              <a:ext uri="{FF2B5EF4-FFF2-40B4-BE49-F238E27FC236}">
                <a16:creationId xmlns:a16="http://schemas.microsoft.com/office/drawing/2014/main" id="{DEE18DD2-C1D0-A417-6875-06DAD10D20D2}"/>
              </a:ext>
            </a:extLst>
          </p:cNvPr>
          <p:cNvGrpSpPr/>
          <p:nvPr userDrawn="1"/>
        </p:nvGrpSpPr>
        <p:grpSpPr>
          <a:xfrm flipH="1" flipV="1">
            <a:off x="10341344" y="5233300"/>
            <a:ext cx="489692" cy="408128"/>
            <a:chOff x="8838547" y="2097493"/>
            <a:chExt cx="489692" cy="408128"/>
          </a:xfrm>
        </p:grpSpPr>
        <p:sp>
          <p:nvSpPr>
            <p:cNvPr id="95" name="object 6">
              <a:extLst>
                <a:ext uri="{FF2B5EF4-FFF2-40B4-BE49-F238E27FC236}">
                  <a16:creationId xmlns:a16="http://schemas.microsoft.com/office/drawing/2014/main" id="{F8C97E15-8EB8-9BEE-64CB-C49CEFDFFDC9}"/>
                </a:ext>
              </a:extLst>
            </p:cNvPr>
            <p:cNvSpPr/>
            <p:nvPr/>
          </p:nvSpPr>
          <p:spPr>
            <a:xfrm>
              <a:off x="8838547"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18C8A"/>
            </a:solidFill>
          </p:spPr>
          <p:txBody>
            <a:bodyPr wrap="square" lIns="0" tIns="0" rIns="0" bIns="0" rtlCol="0"/>
            <a:lstStyle/>
            <a:p>
              <a:endParaRPr/>
            </a:p>
          </p:txBody>
        </p:sp>
        <p:sp>
          <p:nvSpPr>
            <p:cNvPr id="96" name="object 6">
              <a:extLst>
                <a:ext uri="{FF2B5EF4-FFF2-40B4-BE49-F238E27FC236}">
                  <a16:creationId xmlns:a16="http://schemas.microsoft.com/office/drawing/2014/main" id="{D3C8D0AE-F655-DC04-3C16-6BF8DFECDD5F}"/>
                </a:ext>
              </a:extLst>
            </p:cNvPr>
            <p:cNvSpPr/>
            <p:nvPr/>
          </p:nvSpPr>
          <p:spPr>
            <a:xfrm>
              <a:off x="9109373" y="2097493"/>
              <a:ext cx="218866" cy="408128"/>
            </a:xfrm>
            <a:custGeom>
              <a:avLst/>
              <a:gdLst/>
              <a:ahLst/>
              <a:cxnLst/>
              <a:rect l="l" t="t" r="r" b="b"/>
              <a:pathLst>
                <a:path w="2065655" h="3851910">
                  <a:moveTo>
                    <a:pt x="2065045" y="0"/>
                  </a:moveTo>
                  <a:lnTo>
                    <a:pt x="1799241" y="1875"/>
                  </a:lnTo>
                  <a:lnTo>
                    <a:pt x="1612298" y="30291"/>
                  </a:lnTo>
                  <a:lnTo>
                    <a:pt x="1415708" y="110258"/>
                  </a:lnTo>
                  <a:lnTo>
                    <a:pt x="1120965" y="266788"/>
                  </a:lnTo>
                  <a:lnTo>
                    <a:pt x="1085780" y="286419"/>
                  </a:lnTo>
                  <a:lnTo>
                    <a:pt x="1050638" y="306983"/>
                  </a:lnTo>
                  <a:lnTo>
                    <a:pt x="1015571" y="328478"/>
                  </a:lnTo>
                  <a:lnTo>
                    <a:pt x="980607" y="350898"/>
                  </a:lnTo>
                  <a:lnTo>
                    <a:pt x="945777" y="374240"/>
                  </a:lnTo>
                  <a:lnTo>
                    <a:pt x="911111" y="398500"/>
                  </a:lnTo>
                  <a:lnTo>
                    <a:pt x="876639" y="423672"/>
                  </a:lnTo>
                  <a:lnTo>
                    <a:pt x="842390" y="449753"/>
                  </a:lnTo>
                  <a:lnTo>
                    <a:pt x="808395" y="476739"/>
                  </a:lnTo>
                  <a:lnTo>
                    <a:pt x="774684" y="504626"/>
                  </a:lnTo>
                  <a:lnTo>
                    <a:pt x="741287" y="533409"/>
                  </a:lnTo>
                  <a:lnTo>
                    <a:pt x="708233" y="563084"/>
                  </a:lnTo>
                  <a:lnTo>
                    <a:pt x="675552" y="593647"/>
                  </a:lnTo>
                  <a:lnTo>
                    <a:pt x="643276" y="625093"/>
                  </a:lnTo>
                  <a:lnTo>
                    <a:pt x="611432" y="657419"/>
                  </a:lnTo>
                  <a:lnTo>
                    <a:pt x="580053" y="690620"/>
                  </a:lnTo>
                  <a:lnTo>
                    <a:pt x="549167" y="724692"/>
                  </a:lnTo>
                  <a:lnTo>
                    <a:pt x="518804" y="759631"/>
                  </a:lnTo>
                  <a:lnTo>
                    <a:pt x="488995" y="795432"/>
                  </a:lnTo>
                  <a:lnTo>
                    <a:pt x="459769" y="832092"/>
                  </a:lnTo>
                  <a:lnTo>
                    <a:pt x="431156" y="869606"/>
                  </a:lnTo>
                  <a:lnTo>
                    <a:pt x="403187" y="907970"/>
                  </a:lnTo>
                  <a:lnTo>
                    <a:pt x="375891" y="947180"/>
                  </a:lnTo>
                  <a:lnTo>
                    <a:pt x="349299" y="987231"/>
                  </a:lnTo>
                  <a:lnTo>
                    <a:pt x="323439" y="1028119"/>
                  </a:lnTo>
                  <a:lnTo>
                    <a:pt x="298344" y="1069841"/>
                  </a:lnTo>
                  <a:lnTo>
                    <a:pt x="274041" y="1112391"/>
                  </a:lnTo>
                  <a:lnTo>
                    <a:pt x="250561" y="1155766"/>
                  </a:lnTo>
                  <a:lnTo>
                    <a:pt x="227935" y="1199962"/>
                  </a:lnTo>
                  <a:lnTo>
                    <a:pt x="206192" y="1244974"/>
                  </a:lnTo>
                  <a:lnTo>
                    <a:pt x="185361" y="1290798"/>
                  </a:lnTo>
                  <a:lnTo>
                    <a:pt x="165474" y="1337429"/>
                  </a:lnTo>
                  <a:lnTo>
                    <a:pt x="146560" y="1384865"/>
                  </a:lnTo>
                  <a:lnTo>
                    <a:pt x="128649" y="1433099"/>
                  </a:lnTo>
                  <a:lnTo>
                    <a:pt x="111771" y="1482129"/>
                  </a:lnTo>
                  <a:lnTo>
                    <a:pt x="95957" y="1531950"/>
                  </a:lnTo>
                  <a:lnTo>
                    <a:pt x="81235" y="1582558"/>
                  </a:lnTo>
                  <a:lnTo>
                    <a:pt x="67635" y="1633948"/>
                  </a:lnTo>
                  <a:lnTo>
                    <a:pt x="55189" y="1686116"/>
                  </a:lnTo>
                  <a:lnTo>
                    <a:pt x="43926" y="1739059"/>
                  </a:lnTo>
                  <a:lnTo>
                    <a:pt x="33875" y="1792771"/>
                  </a:lnTo>
                  <a:lnTo>
                    <a:pt x="25068" y="1847249"/>
                  </a:lnTo>
                  <a:lnTo>
                    <a:pt x="17533" y="1902489"/>
                  </a:lnTo>
                  <a:lnTo>
                    <a:pt x="11301" y="1958486"/>
                  </a:lnTo>
                  <a:lnTo>
                    <a:pt x="6401" y="2015236"/>
                  </a:lnTo>
                  <a:lnTo>
                    <a:pt x="2865" y="2072735"/>
                  </a:lnTo>
                  <a:lnTo>
                    <a:pt x="721" y="2130978"/>
                  </a:lnTo>
                  <a:lnTo>
                    <a:pt x="0" y="2189962"/>
                  </a:lnTo>
                  <a:lnTo>
                    <a:pt x="0" y="3851287"/>
                  </a:lnTo>
                  <a:lnTo>
                    <a:pt x="2042172" y="3851287"/>
                  </a:lnTo>
                  <a:lnTo>
                    <a:pt x="2042172" y="1860359"/>
                  </a:lnTo>
                  <a:lnTo>
                    <a:pt x="1156703" y="1860359"/>
                  </a:lnTo>
                  <a:lnTo>
                    <a:pt x="1161689" y="1810337"/>
                  </a:lnTo>
                  <a:lnTo>
                    <a:pt x="1168046" y="1761453"/>
                  </a:lnTo>
                  <a:lnTo>
                    <a:pt x="1175800" y="1713700"/>
                  </a:lnTo>
                  <a:lnTo>
                    <a:pt x="1184977" y="1667074"/>
                  </a:lnTo>
                  <a:lnTo>
                    <a:pt x="1195602" y="1621570"/>
                  </a:lnTo>
                  <a:lnTo>
                    <a:pt x="1207702" y="1577181"/>
                  </a:lnTo>
                  <a:lnTo>
                    <a:pt x="1221303" y="1533904"/>
                  </a:lnTo>
                  <a:lnTo>
                    <a:pt x="1236430" y="1491732"/>
                  </a:lnTo>
                  <a:lnTo>
                    <a:pt x="1253108" y="1450662"/>
                  </a:lnTo>
                  <a:lnTo>
                    <a:pt x="1271365" y="1410686"/>
                  </a:lnTo>
                  <a:lnTo>
                    <a:pt x="1291226" y="1371801"/>
                  </a:lnTo>
                  <a:lnTo>
                    <a:pt x="1312716" y="1334000"/>
                  </a:lnTo>
                  <a:lnTo>
                    <a:pt x="1335861" y="1297280"/>
                  </a:lnTo>
                  <a:lnTo>
                    <a:pt x="1360688" y="1261634"/>
                  </a:lnTo>
                  <a:lnTo>
                    <a:pt x="1387223" y="1227057"/>
                  </a:lnTo>
                  <a:lnTo>
                    <a:pt x="1415490" y="1193545"/>
                  </a:lnTo>
                  <a:lnTo>
                    <a:pt x="1445516" y="1161091"/>
                  </a:lnTo>
                  <a:lnTo>
                    <a:pt x="1477327" y="1129691"/>
                  </a:lnTo>
                  <a:lnTo>
                    <a:pt x="1510949" y="1099340"/>
                  </a:lnTo>
                  <a:lnTo>
                    <a:pt x="1546407" y="1070032"/>
                  </a:lnTo>
                  <a:lnTo>
                    <a:pt x="1583727" y="1041762"/>
                  </a:lnTo>
                  <a:lnTo>
                    <a:pt x="1622936" y="1014524"/>
                  </a:lnTo>
                  <a:lnTo>
                    <a:pt x="1664058" y="988315"/>
                  </a:lnTo>
                  <a:lnTo>
                    <a:pt x="1707120" y="963128"/>
                  </a:lnTo>
                  <a:lnTo>
                    <a:pt x="1752148" y="938958"/>
                  </a:lnTo>
                  <a:lnTo>
                    <a:pt x="1799168" y="915800"/>
                  </a:lnTo>
                  <a:lnTo>
                    <a:pt x="1848205" y="893649"/>
                  </a:lnTo>
                  <a:lnTo>
                    <a:pt x="1899286" y="872500"/>
                  </a:lnTo>
                  <a:lnTo>
                    <a:pt x="1952435" y="852347"/>
                  </a:lnTo>
                  <a:lnTo>
                    <a:pt x="2007680" y="833185"/>
                  </a:lnTo>
                  <a:lnTo>
                    <a:pt x="2065045" y="815009"/>
                  </a:lnTo>
                  <a:lnTo>
                    <a:pt x="2065045" y="0"/>
                  </a:lnTo>
                  <a:close/>
                </a:path>
              </a:pathLst>
            </a:custGeom>
            <a:solidFill>
              <a:srgbClr val="918C8A"/>
            </a:solidFill>
          </p:spPr>
          <p:txBody>
            <a:bodyPr wrap="square" lIns="0" tIns="0" rIns="0" bIns="0" rtlCol="0"/>
            <a:lstStyle/>
            <a:p>
              <a:endParaRPr/>
            </a:p>
          </p:txBody>
        </p:sp>
      </p:grpSp>
      <p:sp>
        <p:nvSpPr>
          <p:cNvPr id="97" name="TextBox 96">
            <a:extLst>
              <a:ext uri="{FF2B5EF4-FFF2-40B4-BE49-F238E27FC236}">
                <a16:creationId xmlns:a16="http://schemas.microsoft.com/office/drawing/2014/main" id="{AB704FEB-8921-79CB-318C-1168AE6E17A1}"/>
              </a:ext>
            </a:extLst>
          </p:cNvPr>
          <p:cNvSpPr txBox="1"/>
          <p:nvPr userDrawn="1"/>
        </p:nvSpPr>
        <p:spPr>
          <a:xfrm>
            <a:off x="8254842" y="4300981"/>
            <a:ext cx="2576194" cy="954107"/>
          </a:xfrm>
          <a:prstGeom prst="rect">
            <a:avLst/>
          </a:prstGeom>
          <a:noFill/>
        </p:spPr>
        <p:txBody>
          <a:bodyPr wrap="square" rtlCol="0">
            <a:noAutofit/>
          </a:bodyPr>
          <a:lstStyle/>
          <a:p>
            <a:r>
              <a:rPr lang="en-US" sz="1400" i="1">
                <a:latin typeface="Montserrat" pitchFamily="2" charset="77"/>
              </a:rPr>
              <a:t>Quote to go in Montserrat Italics here. Extend box and move quote if needed.</a:t>
            </a:r>
          </a:p>
        </p:txBody>
      </p:sp>
      <p:sp>
        <p:nvSpPr>
          <p:cNvPr id="3" name="Slide Number Placeholder 5">
            <a:extLst>
              <a:ext uri="{FF2B5EF4-FFF2-40B4-BE49-F238E27FC236}">
                <a16:creationId xmlns:a16="http://schemas.microsoft.com/office/drawing/2014/main" id="{621A7A70-1C0C-5AC2-5BD8-7F8623E5E59F}"/>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71826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BLANK">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069296C-0A5D-440E-127C-425F6CB37F63}"/>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215922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OBJECT LEF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1D292-45D5-4BE6-3494-45B2527CBD9A}"/>
              </a:ext>
            </a:extLst>
          </p:cNvPr>
          <p:cNvSpPr>
            <a:spLocks noGrp="1"/>
          </p:cNvSpPr>
          <p:nvPr>
            <p:ph sz="quarter" idx="18" hasCustomPrompt="1"/>
          </p:nvPr>
        </p:nvSpPr>
        <p:spPr>
          <a:xfrm>
            <a:off x="1079500" y="1435101"/>
            <a:ext cx="6945313" cy="4092418"/>
          </a:xfrm>
          <a:prstGeom prst="rect">
            <a:avLst/>
          </a:prstGeom>
        </p:spPr>
        <p:txBody>
          <a:bodyPr/>
          <a:lstStyle>
            <a:lvl1pPr marL="0" indent="0">
              <a:buNone/>
              <a:defRPr/>
            </a:lvl1pPr>
          </a:lstStyle>
          <a:p>
            <a:pPr lvl="0"/>
            <a:r>
              <a:rPr lang="en-GB"/>
              <a:t>Insert object</a:t>
            </a:r>
          </a:p>
        </p:txBody>
      </p:sp>
      <p:sp>
        <p:nvSpPr>
          <p:cNvPr id="8" name="Text Placeholder 7">
            <a:extLst>
              <a:ext uri="{FF2B5EF4-FFF2-40B4-BE49-F238E27FC236}">
                <a16:creationId xmlns:a16="http://schemas.microsoft.com/office/drawing/2014/main" id="{2689144F-C48E-ABCC-B2DA-CAC910A1CE0E}"/>
              </a:ext>
            </a:extLst>
          </p:cNvPr>
          <p:cNvSpPr>
            <a:spLocks noGrp="1"/>
          </p:cNvSpPr>
          <p:nvPr>
            <p:ph type="body" sz="quarter" idx="13" hasCustomPrompt="1"/>
          </p:nvPr>
        </p:nvSpPr>
        <p:spPr>
          <a:xfrm>
            <a:off x="8271164" y="1434353"/>
            <a:ext cx="3343061" cy="4093165"/>
          </a:xfrm>
          <a:prstGeom prst="rect">
            <a:avLst/>
          </a:prstGeom>
        </p:spPr>
        <p:txBody>
          <a:bodyPr lIns="0" tIns="0" rIns="72000" bIns="0">
            <a:noAutofit/>
          </a:bodyPr>
          <a:lstStyle>
            <a:lvl1pPr marL="0" indent="0">
              <a:lnSpc>
                <a:spcPct val="100000"/>
              </a:lnSpc>
              <a:buNone/>
              <a:defRPr sz="1400" b="0" i="0">
                <a:solidFill>
                  <a:srgbClr val="2A354D"/>
                </a:solidFill>
                <a:latin typeface="Montserrat" pitchFamily="2" charset="77"/>
              </a:defRPr>
            </a:lvl1pPr>
            <a:lvl2pPr marL="457200" indent="0">
              <a:buNone/>
              <a:defRPr sz="1400" b="0" i="0">
                <a:latin typeface="Montserrat" pitchFamily="2" charset="77"/>
              </a:defRPr>
            </a:lvl2pPr>
            <a:lvl3pPr>
              <a:defRPr sz="1400" b="0" i="0">
                <a:latin typeface="Montserrat" pitchFamily="2" charset="77"/>
              </a:defRPr>
            </a:lvl3pPr>
          </a:lstStyle>
          <a:p>
            <a:pPr lvl="0"/>
            <a:r>
              <a:rPr lang="en-GB"/>
              <a:t>Body copy here. If bullets are needed, use indent and bullet button once for bullet 1, twice for sub bullets. If you don’t want the first bullet indented just use the bullet button.</a:t>
            </a:r>
          </a:p>
          <a:p>
            <a:pPr marL="742950" lvl="1" indent="-285750">
              <a:buFont typeface="Arial" panose="020B0604020202020204" pitchFamily="34" charset="0"/>
              <a:buChar char="•"/>
            </a:pPr>
            <a:r>
              <a:rPr lang="en-US"/>
              <a:t>Bullet 1 here</a:t>
            </a:r>
          </a:p>
          <a:p>
            <a:pPr marL="1428750" marR="0" lvl="2" indent="-2857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a:t>Bullet 2 here</a:t>
            </a:r>
          </a:p>
          <a:p>
            <a:endParaRPr lang="en-GB">
              <a:solidFill>
                <a:srgbClr val="000023"/>
              </a:solidFill>
              <a:effectLst/>
              <a:latin typeface="Montserrat" pitchFamily="2" charset="77"/>
            </a:endParaRPr>
          </a:p>
          <a:p>
            <a:pPr lvl="0"/>
            <a:endParaRPr lang="en-GB"/>
          </a:p>
        </p:txBody>
      </p:sp>
      <p:sp>
        <p:nvSpPr>
          <p:cNvPr id="9" name="Title 8">
            <a:extLst>
              <a:ext uri="{FF2B5EF4-FFF2-40B4-BE49-F238E27FC236}">
                <a16:creationId xmlns:a16="http://schemas.microsoft.com/office/drawing/2014/main" id="{9D01492B-B99C-59BB-F494-BADC822C031F}"/>
              </a:ext>
            </a:extLst>
          </p:cNvPr>
          <p:cNvSpPr>
            <a:spLocks noGrp="1"/>
          </p:cNvSpPr>
          <p:nvPr>
            <p:ph type="title" hasCustomPrompt="1"/>
          </p:nvPr>
        </p:nvSpPr>
        <p:spPr>
          <a:xfrm>
            <a:off x="1079999" y="360000"/>
            <a:ext cx="10534225" cy="747897"/>
          </a:xfrm>
          <a:prstGeom prst="rect">
            <a:avLst/>
          </a:prstGeom>
        </p:spPr>
        <p:txBody>
          <a:bodyPr lIns="0" tIns="0" bIns="0">
            <a:noAutofit/>
          </a:bodyPr>
          <a:lstStyle>
            <a:lvl1pPr>
              <a:defRPr sz="2700" b="1" i="0">
                <a:solidFill>
                  <a:srgbClr val="2A354D"/>
                </a:solidFill>
                <a:latin typeface="Montserrat" pitchFamily="2" charset="77"/>
              </a:defRPr>
            </a:lvl1pPr>
          </a:lstStyle>
          <a:p>
            <a:r>
              <a:rPr lang="en-GB"/>
              <a:t>Object left</a:t>
            </a:r>
            <a:endParaRPr lang="en-US"/>
          </a:p>
        </p:txBody>
      </p:sp>
      <p:sp>
        <p:nvSpPr>
          <p:cNvPr id="4" name="Text Placeholder 7">
            <a:extLst>
              <a:ext uri="{FF2B5EF4-FFF2-40B4-BE49-F238E27FC236}">
                <a16:creationId xmlns:a16="http://schemas.microsoft.com/office/drawing/2014/main" id="{0D89256E-B1BA-0086-2DD4-5F16147D6B55}"/>
              </a:ext>
            </a:extLst>
          </p:cNvPr>
          <p:cNvSpPr>
            <a:spLocks noGrp="1"/>
          </p:cNvSpPr>
          <p:nvPr>
            <p:ph type="body" sz="quarter" idx="16" hasCustomPrompt="1"/>
          </p:nvPr>
        </p:nvSpPr>
        <p:spPr>
          <a:xfrm>
            <a:off x="1079999" y="5693263"/>
            <a:ext cx="8454618" cy="414116"/>
          </a:xfrm>
          <a:prstGeom prst="rect">
            <a:avLst/>
          </a:prstGeom>
        </p:spPr>
        <p:txBody>
          <a:bodyPr lIns="0" tIns="0" rIns="72000" bIns="0" numCol="1" spcCol="360000">
            <a:noAutofit/>
          </a:bodyPr>
          <a:lstStyle>
            <a:lvl1pPr marL="0" indent="0">
              <a:lnSpc>
                <a:spcPts val="1500"/>
              </a:lnSpc>
              <a:buNone/>
              <a:defRPr sz="1200" b="1" i="0">
                <a:solidFill>
                  <a:srgbClr val="2A354D"/>
                </a:solidFill>
                <a:latin typeface="Montserrat SemiBold" pitchFamily="2" charset="77"/>
              </a:defRPr>
            </a:lvl1pPr>
            <a:lvl2pPr marL="457200" indent="0">
              <a:buNone/>
              <a:defRPr/>
            </a:lvl2pPr>
          </a:lstStyle>
          <a:p>
            <a:pPr lvl="0"/>
            <a:r>
              <a:rPr lang="en-GB"/>
              <a:t>Detailed object title and description if needed or delete</a:t>
            </a:r>
          </a:p>
        </p:txBody>
      </p:sp>
      <p:sp>
        <p:nvSpPr>
          <p:cNvPr id="6" name="Text Placeholder 7">
            <a:extLst>
              <a:ext uri="{FF2B5EF4-FFF2-40B4-BE49-F238E27FC236}">
                <a16:creationId xmlns:a16="http://schemas.microsoft.com/office/drawing/2014/main" id="{59FBD1B1-7D89-F11A-F4A0-B46AA1D86008}"/>
              </a:ext>
            </a:extLst>
          </p:cNvPr>
          <p:cNvSpPr>
            <a:spLocks noGrp="1"/>
          </p:cNvSpPr>
          <p:nvPr>
            <p:ph type="body" sz="quarter" idx="17" hasCustomPrompt="1"/>
          </p:nvPr>
        </p:nvSpPr>
        <p:spPr>
          <a:xfrm>
            <a:off x="1079500" y="6122986"/>
            <a:ext cx="8454619" cy="414116"/>
          </a:xfrm>
          <a:prstGeom prst="rect">
            <a:avLst/>
          </a:prstGeom>
        </p:spPr>
        <p:txBody>
          <a:bodyPr lIns="0" tIns="0" rIns="72000" bIns="0" numCol="1" spcCol="360000">
            <a:noAutofit/>
          </a:bodyPr>
          <a:lstStyle>
            <a:lvl1pPr marL="0" indent="0">
              <a:lnSpc>
                <a:spcPts val="1500"/>
              </a:lnSpc>
              <a:buNone/>
              <a:defRPr sz="1200" b="0" i="1">
                <a:solidFill>
                  <a:srgbClr val="2A354D"/>
                </a:solidFill>
                <a:latin typeface="Montserrat" pitchFamily="2" charset="77"/>
              </a:defRPr>
            </a:lvl1pPr>
            <a:lvl2pPr marL="457200" indent="0">
              <a:buNone/>
              <a:defRPr/>
            </a:lvl2pPr>
          </a:lstStyle>
          <a:p>
            <a:pPr lvl="0"/>
            <a:r>
              <a:rPr lang="en-GB"/>
              <a:t>Source: if needed or delete </a:t>
            </a:r>
          </a:p>
          <a:p>
            <a:pPr lvl="0"/>
            <a:endParaRPr lang="en-GB"/>
          </a:p>
        </p:txBody>
      </p:sp>
      <p:sp>
        <p:nvSpPr>
          <p:cNvPr id="10" name="Slide Number Placeholder 5">
            <a:extLst>
              <a:ext uri="{FF2B5EF4-FFF2-40B4-BE49-F238E27FC236}">
                <a16:creationId xmlns:a16="http://schemas.microsoft.com/office/drawing/2014/main" id="{EE003481-AA4B-6140-88F9-4D5D6365A32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2914817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3.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7.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C97166DB-B5CC-1916-F837-EF0CE7EC7A39}"/>
              </a:ext>
            </a:extLst>
          </p:cNvPr>
          <p:cNvSpPr/>
          <p:nvPr userDrawn="1"/>
        </p:nvSpPr>
        <p:spPr>
          <a:xfrm>
            <a:off x="0" y="0"/>
            <a:ext cx="12193270" cy="6858000"/>
          </a:xfrm>
          <a:custGeom>
            <a:avLst/>
            <a:gdLst/>
            <a:ahLst/>
            <a:cxnLst/>
            <a:rect l="l" t="t" r="r" b="b"/>
            <a:pathLst>
              <a:path w="12193270" h="6858000">
                <a:moveTo>
                  <a:pt x="12193206" y="0"/>
                </a:moveTo>
                <a:lnTo>
                  <a:pt x="0" y="0"/>
                </a:lnTo>
                <a:lnTo>
                  <a:pt x="0" y="6858000"/>
                </a:lnTo>
                <a:lnTo>
                  <a:pt x="12193206" y="6858000"/>
                </a:lnTo>
                <a:lnTo>
                  <a:pt x="12193206" y="0"/>
                </a:lnTo>
                <a:close/>
              </a:path>
            </a:pathLst>
          </a:custGeom>
          <a:solidFill>
            <a:srgbClr val="3D5174"/>
          </a:solidFill>
        </p:spPr>
        <p:txBody>
          <a:bodyPr wrap="square" lIns="0" tIns="0" rIns="0" bIns="0" rtlCol="0"/>
          <a:lstStyle/>
          <a:p>
            <a:endParaRPr/>
          </a:p>
        </p:txBody>
      </p:sp>
      <p:grpSp>
        <p:nvGrpSpPr>
          <p:cNvPr id="12" name="object 8">
            <a:extLst>
              <a:ext uri="{FF2B5EF4-FFF2-40B4-BE49-F238E27FC236}">
                <a16:creationId xmlns:a16="http://schemas.microsoft.com/office/drawing/2014/main" id="{49377608-86E2-CBA7-E4C6-1BF71FC4926F}"/>
              </a:ext>
            </a:extLst>
          </p:cNvPr>
          <p:cNvGrpSpPr/>
          <p:nvPr userDrawn="1"/>
        </p:nvGrpSpPr>
        <p:grpSpPr>
          <a:xfrm>
            <a:off x="7207200" y="0"/>
            <a:ext cx="4985993" cy="6858000"/>
            <a:chOff x="7207200" y="0"/>
            <a:chExt cx="4985993" cy="6858000"/>
          </a:xfrm>
        </p:grpSpPr>
        <p:pic>
          <p:nvPicPr>
            <p:cNvPr id="13" name="object 10">
              <a:extLst>
                <a:ext uri="{FF2B5EF4-FFF2-40B4-BE49-F238E27FC236}">
                  <a16:creationId xmlns:a16="http://schemas.microsoft.com/office/drawing/2014/main" id="{565C8702-D1A4-53CA-F7F3-C1A43834D575}"/>
                </a:ext>
              </a:extLst>
            </p:cNvPr>
            <p:cNvPicPr/>
            <p:nvPr/>
          </p:nvPicPr>
          <p:blipFill>
            <a:blip r:embed="rId3" cstate="print"/>
            <a:stretch>
              <a:fillRect/>
            </a:stretch>
          </p:blipFill>
          <p:spPr>
            <a:xfrm>
              <a:off x="7207200" y="0"/>
              <a:ext cx="4985993" cy="6858000"/>
            </a:xfrm>
            <a:prstGeom prst="rect">
              <a:avLst/>
            </a:prstGeom>
          </p:spPr>
        </p:pic>
        <p:sp>
          <p:nvSpPr>
            <p:cNvPr id="14" name="object 9">
              <a:extLst>
                <a:ext uri="{FF2B5EF4-FFF2-40B4-BE49-F238E27FC236}">
                  <a16:creationId xmlns:a16="http://schemas.microsoft.com/office/drawing/2014/main" id="{EC61E86F-F200-A04D-B43A-0FBED51CC659}"/>
                </a:ext>
              </a:extLst>
            </p:cNvPr>
            <p:cNvSpPr/>
            <p:nvPr/>
          </p:nvSpPr>
          <p:spPr>
            <a:xfrm>
              <a:off x="10491419" y="6349301"/>
              <a:ext cx="1478915" cy="297815"/>
            </a:xfrm>
            <a:custGeom>
              <a:avLst/>
              <a:gdLst/>
              <a:ahLst/>
              <a:cxnLst/>
              <a:rect l="l" t="t" r="r" b="b"/>
              <a:pathLst>
                <a:path w="1478915" h="297815">
                  <a:moveTo>
                    <a:pt x="180187" y="243535"/>
                  </a:moveTo>
                  <a:lnTo>
                    <a:pt x="165036" y="236283"/>
                  </a:lnTo>
                  <a:lnTo>
                    <a:pt x="132816" y="220865"/>
                  </a:lnTo>
                  <a:lnTo>
                    <a:pt x="93967" y="220865"/>
                  </a:lnTo>
                  <a:lnTo>
                    <a:pt x="89966" y="225653"/>
                  </a:lnTo>
                  <a:lnTo>
                    <a:pt x="80416" y="220611"/>
                  </a:lnTo>
                  <a:lnTo>
                    <a:pt x="65227" y="218046"/>
                  </a:lnTo>
                  <a:lnTo>
                    <a:pt x="50025" y="220611"/>
                  </a:lnTo>
                  <a:lnTo>
                    <a:pt x="49593" y="212940"/>
                  </a:lnTo>
                  <a:lnTo>
                    <a:pt x="136690" y="212940"/>
                  </a:lnTo>
                  <a:lnTo>
                    <a:pt x="133642" y="183388"/>
                  </a:lnTo>
                  <a:lnTo>
                    <a:pt x="127736" y="168059"/>
                  </a:lnTo>
                  <a:lnTo>
                    <a:pt x="114579" y="162013"/>
                  </a:lnTo>
                  <a:lnTo>
                    <a:pt x="89776" y="160324"/>
                  </a:lnTo>
                  <a:lnTo>
                    <a:pt x="55219" y="159550"/>
                  </a:lnTo>
                  <a:lnTo>
                    <a:pt x="26644" y="159486"/>
                  </a:lnTo>
                  <a:lnTo>
                    <a:pt x="7188" y="159740"/>
                  </a:lnTo>
                  <a:lnTo>
                    <a:pt x="0" y="159905"/>
                  </a:lnTo>
                  <a:lnTo>
                    <a:pt x="0" y="213334"/>
                  </a:lnTo>
                  <a:lnTo>
                    <a:pt x="47345" y="236004"/>
                  </a:lnTo>
                  <a:lnTo>
                    <a:pt x="86207" y="236004"/>
                  </a:lnTo>
                  <a:lnTo>
                    <a:pt x="90208" y="231241"/>
                  </a:lnTo>
                  <a:lnTo>
                    <a:pt x="99758" y="236283"/>
                  </a:lnTo>
                  <a:lnTo>
                    <a:pt x="114973" y="238823"/>
                  </a:lnTo>
                  <a:lnTo>
                    <a:pt x="130149" y="236283"/>
                  </a:lnTo>
                  <a:lnTo>
                    <a:pt x="130594" y="243992"/>
                  </a:lnTo>
                  <a:lnTo>
                    <a:pt x="43472" y="243992"/>
                  </a:lnTo>
                  <a:lnTo>
                    <a:pt x="46520" y="273532"/>
                  </a:lnTo>
                  <a:lnTo>
                    <a:pt x="90411" y="296545"/>
                  </a:lnTo>
                  <a:lnTo>
                    <a:pt x="153555" y="297408"/>
                  </a:lnTo>
                  <a:lnTo>
                    <a:pt x="172999" y="297167"/>
                  </a:lnTo>
                  <a:lnTo>
                    <a:pt x="180187" y="296989"/>
                  </a:lnTo>
                  <a:lnTo>
                    <a:pt x="180187" y="243535"/>
                  </a:lnTo>
                  <a:close/>
                </a:path>
                <a:path w="1478915" h="297815">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 w="1478915" h="297815">
                  <a:moveTo>
                    <a:pt x="375018" y="159905"/>
                  </a:moveTo>
                  <a:lnTo>
                    <a:pt x="367842" y="159740"/>
                  </a:lnTo>
                  <a:lnTo>
                    <a:pt x="348386" y="159486"/>
                  </a:lnTo>
                  <a:lnTo>
                    <a:pt x="319811" y="159550"/>
                  </a:lnTo>
                  <a:lnTo>
                    <a:pt x="260426" y="162013"/>
                  </a:lnTo>
                  <a:lnTo>
                    <a:pt x="238328" y="212940"/>
                  </a:lnTo>
                  <a:lnTo>
                    <a:pt x="325424" y="212940"/>
                  </a:lnTo>
                  <a:lnTo>
                    <a:pt x="325018" y="220611"/>
                  </a:lnTo>
                  <a:lnTo>
                    <a:pt x="309791" y="218046"/>
                  </a:lnTo>
                  <a:lnTo>
                    <a:pt x="294614" y="220611"/>
                  </a:lnTo>
                  <a:lnTo>
                    <a:pt x="285051" y="225666"/>
                  </a:lnTo>
                  <a:lnTo>
                    <a:pt x="281051" y="220865"/>
                  </a:lnTo>
                  <a:lnTo>
                    <a:pt x="242189" y="220865"/>
                  </a:lnTo>
                  <a:lnTo>
                    <a:pt x="194843" y="243535"/>
                  </a:lnTo>
                  <a:lnTo>
                    <a:pt x="194843" y="296989"/>
                  </a:lnTo>
                  <a:lnTo>
                    <a:pt x="202031" y="297167"/>
                  </a:lnTo>
                  <a:lnTo>
                    <a:pt x="221475" y="297408"/>
                  </a:lnTo>
                  <a:lnTo>
                    <a:pt x="250063" y="297345"/>
                  </a:lnTo>
                  <a:lnTo>
                    <a:pt x="309435" y="294881"/>
                  </a:lnTo>
                  <a:lnTo>
                    <a:pt x="331533" y="243992"/>
                  </a:lnTo>
                  <a:lnTo>
                    <a:pt x="244411" y="243992"/>
                  </a:lnTo>
                  <a:lnTo>
                    <a:pt x="244868" y="236283"/>
                  </a:lnTo>
                  <a:lnTo>
                    <a:pt x="260032" y="238823"/>
                  </a:lnTo>
                  <a:lnTo>
                    <a:pt x="275221" y="236283"/>
                  </a:lnTo>
                  <a:lnTo>
                    <a:pt x="284810" y="231228"/>
                  </a:lnTo>
                  <a:lnTo>
                    <a:pt x="288810" y="236004"/>
                  </a:lnTo>
                  <a:lnTo>
                    <a:pt x="327672" y="236004"/>
                  </a:lnTo>
                  <a:lnTo>
                    <a:pt x="359816" y="220611"/>
                  </a:lnTo>
                  <a:lnTo>
                    <a:pt x="375018" y="213334"/>
                  </a:lnTo>
                  <a:lnTo>
                    <a:pt x="375018" y="159905"/>
                  </a:lnTo>
                  <a:close/>
                </a:path>
                <a:path w="1478915" h="297815">
                  <a:moveTo>
                    <a:pt x="375018" y="84048"/>
                  </a:moveTo>
                  <a:lnTo>
                    <a:pt x="359765" y="76746"/>
                  </a:lnTo>
                  <a:lnTo>
                    <a:pt x="327672" y="61379"/>
                  </a:lnTo>
                  <a:lnTo>
                    <a:pt x="288810" y="61379"/>
                  </a:lnTo>
                  <a:lnTo>
                    <a:pt x="284797" y="66179"/>
                  </a:lnTo>
                  <a:lnTo>
                    <a:pt x="275221" y="61125"/>
                  </a:lnTo>
                  <a:lnTo>
                    <a:pt x="260032" y="58559"/>
                  </a:lnTo>
                  <a:lnTo>
                    <a:pt x="244868" y="61125"/>
                  </a:lnTo>
                  <a:lnTo>
                    <a:pt x="244411" y="53428"/>
                  </a:lnTo>
                  <a:lnTo>
                    <a:pt x="331533" y="53428"/>
                  </a:lnTo>
                  <a:lnTo>
                    <a:pt x="328485" y="23863"/>
                  </a:lnTo>
                  <a:lnTo>
                    <a:pt x="284632" y="838"/>
                  </a:lnTo>
                  <a:lnTo>
                    <a:pt x="221475" y="0"/>
                  </a:lnTo>
                  <a:lnTo>
                    <a:pt x="202031" y="254"/>
                  </a:lnTo>
                  <a:lnTo>
                    <a:pt x="194843" y="419"/>
                  </a:lnTo>
                  <a:lnTo>
                    <a:pt x="194843" y="53848"/>
                  </a:lnTo>
                  <a:lnTo>
                    <a:pt x="242189" y="76517"/>
                  </a:lnTo>
                  <a:lnTo>
                    <a:pt x="281051" y="76517"/>
                  </a:lnTo>
                  <a:lnTo>
                    <a:pt x="285064" y="71729"/>
                  </a:lnTo>
                  <a:lnTo>
                    <a:pt x="294614" y="76746"/>
                  </a:lnTo>
                  <a:lnTo>
                    <a:pt x="309791" y="79336"/>
                  </a:lnTo>
                  <a:lnTo>
                    <a:pt x="325018" y="76746"/>
                  </a:lnTo>
                  <a:lnTo>
                    <a:pt x="325424" y="84467"/>
                  </a:lnTo>
                  <a:lnTo>
                    <a:pt x="238328" y="84467"/>
                  </a:lnTo>
                  <a:lnTo>
                    <a:pt x="241363" y="114033"/>
                  </a:lnTo>
                  <a:lnTo>
                    <a:pt x="285242" y="137058"/>
                  </a:lnTo>
                  <a:lnTo>
                    <a:pt x="348386" y="137909"/>
                  </a:lnTo>
                  <a:lnTo>
                    <a:pt x="367842" y="137655"/>
                  </a:lnTo>
                  <a:lnTo>
                    <a:pt x="375018" y="137477"/>
                  </a:lnTo>
                  <a:lnTo>
                    <a:pt x="375018" y="84048"/>
                  </a:lnTo>
                  <a:close/>
                </a:path>
                <a:path w="1478915" h="297815">
                  <a:moveTo>
                    <a:pt x="609498" y="171945"/>
                  </a:moveTo>
                  <a:lnTo>
                    <a:pt x="575589" y="171945"/>
                  </a:lnTo>
                  <a:lnTo>
                    <a:pt x="570865" y="190233"/>
                  </a:lnTo>
                  <a:lnTo>
                    <a:pt x="560832" y="205092"/>
                  </a:lnTo>
                  <a:lnTo>
                    <a:pt x="545553" y="215061"/>
                  </a:lnTo>
                  <a:lnTo>
                    <a:pt x="525018" y="218706"/>
                  </a:lnTo>
                  <a:lnTo>
                    <a:pt x="497662" y="212902"/>
                  </a:lnTo>
                  <a:lnTo>
                    <a:pt x="478929" y="197548"/>
                  </a:lnTo>
                  <a:lnTo>
                    <a:pt x="468172" y="175793"/>
                  </a:lnTo>
                  <a:lnTo>
                    <a:pt x="464731" y="150723"/>
                  </a:lnTo>
                  <a:lnTo>
                    <a:pt x="468172" y="125653"/>
                  </a:lnTo>
                  <a:lnTo>
                    <a:pt x="478929" y="103898"/>
                  </a:lnTo>
                  <a:lnTo>
                    <a:pt x="497662" y="88557"/>
                  </a:lnTo>
                  <a:lnTo>
                    <a:pt x="525018" y="82753"/>
                  </a:lnTo>
                  <a:lnTo>
                    <a:pt x="544118" y="85420"/>
                  </a:lnTo>
                  <a:lnTo>
                    <a:pt x="558393" y="92811"/>
                  </a:lnTo>
                  <a:lnTo>
                    <a:pt x="568363" y="104063"/>
                  </a:lnTo>
                  <a:lnTo>
                    <a:pt x="574484" y="118249"/>
                  </a:lnTo>
                  <a:lnTo>
                    <a:pt x="609219" y="118249"/>
                  </a:lnTo>
                  <a:lnTo>
                    <a:pt x="591248" y="82753"/>
                  </a:lnTo>
                  <a:lnTo>
                    <a:pt x="556463" y="61518"/>
                  </a:lnTo>
                  <a:lnTo>
                    <a:pt x="525018" y="57289"/>
                  </a:lnTo>
                  <a:lnTo>
                    <a:pt x="485076" y="64719"/>
                  </a:lnTo>
                  <a:lnTo>
                    <a:pt x="455206" y="84899"/>
                  </a:lnTo>
                  <a:lnTo>
                    <a:pt x="436473" y="114630"/>
                  </a:lnTo>
                  <a:lnTo>
                    <a:pt x="429983" y="150723"/>
                  </a:lnTo>
                  <a:lnTo>
                    <a:pt x="436473" y="186829"/>
                  </a:lnTo>
                  <a:lnTo>
                    <a:pt x="455206" y="216560"/>
                  </a:lnTo>
                  <a:lnTo>
                    <a:pt x="485076" y="236740"/>
                  </a:lnTo>
                  <a:lnTo>
                    <a:pt x="525018" y="244170"/>
                  </a:lnTo>
                  <a:lnTo>
                    <a:pt x="558114" y="238899"/>
                  </a:lnTo>
                  <a:lnTo>
                    <a:pt x="584250" y="224091"/>
                  </a:lnTo>
                  <a:lnTo>
                    <a:pt x="588403" y="218706"/>
                  </a:lnTo>
                  <a:lnTo>
                    <a:pt x="601891" y="201256"/>
                  </a:lnTo>
                  <a:lnTo>
                    <a:pt x="609498" y="171945"/>
                  </a:lnTo>
                  <a:close/>
                </a:path>
                <a:path w="1478915" h="297815">
                  <a:moveTo>
                    <a:pt x="768578" y="219913"/>
                  </a:moveTo>
                  <a:lnTo>
                    <a:pt x="765124" y="220395"/>
                  </a:lnTo>
                  <a:lnTo>
                    <a:pt x="754595" y="220395"/>
                  </a:lnTo>
                  <a:lnTo>
                    <a:pt x="752881" y="217614"/>
                  </a:lnTo>
                  <a:lnTo>
                    <a:pt x="752881" y="173469"/>
                  </a:lnTo>
                  <a:lnTo>
                    <a:pt x="752881" y="142163"/>
                  </a:lnTo>
                  <a:lnTo>
                    <a:pt x="715175" y="105791"/>
                  </a:lnTo>
                  <a:lnTo>
                    <a:pt x="693762" y="103708"/>
                  </a:lnTo>
                  <a:lnTo>
                    <a:pt x="669912" y="105803"/>
                  </a:lnTo>
                  <a:lnTo>
                    <a:pt x="648931" y="112966"/>
                  </a:lnTo>
                  <a:lnTo>
                    <a:pt x="633615" y="126530"/>
                  </a:lnTo>
                  <a:lnTo>
                    <a:pt x="626745" y="147840"/>
                  </a:lnTo>
                  <a:lnTo>
                    <a:pt x="659269" y="147840"/>
                  </a:lnTo>
                  <a:lnTo>
                    <a:pt x="662393" y="138493"/>
                  </a:lnTo>
                  <a:lnTo>
                    <a:pt x="669226" y="131927"/>
                  </a:lnTo>
                  <a:lnTo>
                    <a:pt x="679221" y="128054"/>
                  </a:lnTo>
                  <a:lnTo>
                    <a:pt x="691807" y="126771"/>
                  </a:lnTo>
                  <a:lnTo>
                    <a:pt x="702119" y="127457"/>
                  </a:lnTo>
                  <a:lnTo>
                    <a:pt x="711987" y="130073"/>
                  </a:lnTo>
                  <a:lnTo>
                    <a:pt x="719404" y="135534"/>
                  </a:lnTo>
                  <a:lnTo>
                    <a:pt x="722325" y="144729"/>
                  </a:lnTo>
                  <a:lnTo>
                    <a:pt x="720318" y="150075"/>
                  </a:lnTo>
                  <a:lnTo>
                    <a:pt x="720318" y="173469"/>
                  </a:lnTo>
                  <a:lnTo>
                    <a:pt x="720318" y="195262"/>
                  </a:lnTo>
                  <a:lnTo>
                    <a:pt x="716622" y="206984"/>
                  </a:lnTo>
                  <a:lnTo>
                    <a:pt x="707428" y="214757"/>
                  </a:lnTo>
                  <a:lnTo>
                    <a:pt x="695553" y="219062"/>
                  </a:lnTo>
                  <a:lnTo>
                    <a:pt x="683818" y="220395"/>
                  </a:lnTo>
                  <a:lnTo>
                    <a:pt x="674319" y="219595"/>
                  </a:lnTo>
                  <a:lnTo>
                    <a:pt x="664552" y="216852"/>
                  </a:lnTo>
                  <a:lnTo>
                    <a:pt x="656932" y="211658"/>
                  </a:lnTo>
                  <a:lnTo>
                    <a:pt x="653859" y="203492"/>
                  </a:lnTo>
                  <a:lnTo>
                    <a:pt x="656043" y="193840"/>
                  </a:lnTo>
                  <a:lnTo>
                    <a:pt x="701967" y="178790"/>
                  </a:lnTo>
                  <a:lnTo>
                    <a:pt x="711885" y="176885"/>
                  </a:lnTo>
                  <a:lnTo>
                    <a:pt x="720318" y="173469"/>
                  </a:lnTo>
                  <a:lnTo>
                    <a:pt x="720318" y="150075"/>
                  </a:lnTo>
                  <a:lnTo>
                    <a:pt x="718705" y="154368"/>
                  </a:lnTo>
                  <a:lnTo>
                    <a:pt x="708990" y="159105"/>
                  </a:lnTo>
                  <a:lnTo>
                    <a:pt x="694880" y="161340"/>
                  </a:lnTo>
                  <a:lnTo>
                    <a:pt x="678091" y="163474"/>
                  </a:lnTo>
                  <a:lnTo>
                    <a:pt x="657682" y="166471"/>
                  </a:lnTo>
                  <a:lnTo>
                    <a:pt x="639457" y="172770"/>
                  </a:lnTo>
                  <a:lnTo>
                    <a:pt x="626364" y="184759"/>
                  </a:lnTo>
                  <a:lnTo>
                    <a:pt x="621334" y="204762"/>
                  </a:lnTo>
                  <a:lnTo>
                    <a:pt x="625487" y="221754"/>
                  </a:lnTo>
                  <a:lnTo>
                    <a:pt x="636625" y="233857"/>
                  </a:lnTo>
                  <a:lnTo>
                    <a:pt x="652729" y="241096"/>
                  </a:lnTo>
                  <a:lnTo>
                    <a:pt x="671817" y="243509"/>
                  </a:lnTo>
                  <a:lnTo>
                    <a:pt x="685342" y="242570"/>
                  </a:lnTo>
                  <a:lnTo>
                    <a:pt x="699071" y="239661"/>
                  </a:lnTo>
                  <a:lnTo>
                    <a:pt x="711949" y="234619"/>
                  </a:lnTo>
                  <a:lnTo>
                    <a:pt x="722909" y="227330"/>
                  </a:lnTo>
                  <a:lnTo>
                    <a:pt x="726059" y="234950"/>
                  </a:lnTo>
                  <a:lnTo>
                    <a:pt x="731494" y="239941"/>
                  </a:lnTo>
                  <a:lnTo>
                    <a:pt x="738898" y="242684"/>
                  </a:lnTo>
                  <a:lnTo>
                    <a:pt x="747979" y="243509"/>
                  </a:lnTo>
                  <a:lnTo>
                    <a:pt x="753427" y="243509"/>
                  </a:lnTo>
                  <a:lnTo>
                    <a:pt x="763689" y="241681"/>
                  </a:lnTo>
                  <a:lnTo>
                    <a:pt x="768578" y="240157"/>
                  </a:lnTo>
                  <a:lnTo>
                    <a:pt x="768578" y="227330"/>
                  </a:lnTo>
                  <a:lnTo>
                    <a:pt x="768578" y="220395"/>
                  </a:lnTo>
                  <a:lnTo>
                    <a:pt x="768578" y="219913"/>
                  </a:lnTo>
                  <a:close/>
                </a:path>
                <a:path w="1478915" h="297815">
                  <a:moveTo>
                    <a:pt x="1004811" y="239890"/>
                  </a:moveTo>
                  <a:lnTo>
                    <a:pt x="1004760" y="147993"/>
                  </a:lnTo>
                  <a:lnTo>
                    <a:pt x="1001483" y="127723"/>
                  </a:lnTo>
                  <a:lnTo>
                    <a:pt x="1000810" y="126771"/>
                  </a:lnTo>
                  <a:lnTo>
                    <a:pt x="1000074" y="125730"/>
                  </a:lnTo>
                  <a:lnTo>
                    <a:pt x="991806" y="113906"/>
                  </a:lnTo>
                  <a:lnTo>
                    <a:pt x="976299" y="106133"/>
                  </a:lnTo>
                  <a:lnTo>
                    <a:pt x="955459" y="103708"/>
                  </a:lnTo>
                  <a:lnTo>
                    <a:pt x="940752" y="105244"/>
                  </a:lnTo>
                  <a:lnTo>
                    <a:pt x="928408" y="109639"/>
                  </a:lnTo>
                  <a:lnTo>
                    <a:pt x="918032" y="116573"/>
                  </a:lnTo>
                  <a:lnTo>
                    <a:pt x="909231" y="125730"/>
                  </a:lnTo>
                  <a:lnTo>
                    <a:pt x="902538" y="115912"/>
                  </a:lnTo>
                  <a:lnTo>
                    <a:pt x="892835" y="109054"/>
                  </a:lnTo>
                  <a:lnTo>
                    <a:pt x="880999" y="105029"/>
                  </a:lnTo>
                  <a:lnTo>
                    <a:pt x="867867" y="103708"/>
                  </a:lnTo>
                  <a:lnTo>
                    <a:pt x="852284" y="105321"/>
                  </a:lnTo>
                  <a:lnTo>
                    <a:pt x="840054" y="109829"/>
                  </a:lnTo>
                  <a:lnTo>
                    <a:pt x="830389" y="116789"/>
                  </a:lnTo>
                  <a:lnTo>
                    <a:pt x="822477" y="125730"/>
                  </a:lnTo>
                  <a:lnTo>
                    <a:pt x="821626" y="125730"/>
                  </a:lnTo>
                  <a:lnTo>
                    <a:pt x="821626" y="107302"/>
                  </a:lnTo>
                  <a:lnTo>
                    <a:pt x="790841" y="107302"/>
                  </a:lnTo>
                  <a:lnTo>
                    <a:pt x="790841" y="239890"/>
                  </a:lnTo>
                  <a:lnTo>
                    <a:pt x="823379" y="239890"/>
                  </a:lnTo>
                  <a:lnTo>
                    <a:pt x="823379" y="161175"/>
                  </a:lnTo>
                  <a:lnTo>
                    <a:pt x="826046" y="146481"/>
                  </a:lnTo>
                  <a:lnTo>
                    <a:pt x="833183" y="135699"/>
                  </a:lnTo>
                  <a:lnTo>
                    <a:pt x="843457" y="129044"/>
                  </a:lnTo>
                  <a:lnTo>
                    <a:pt x="855586" y="126771"/>
                  </a:lnTo>
                  <a:lnTo>
                    <a:pt x="867956" y="128587"/>
                  </a:lnTo>
                  <a:lnTo>
                    <a:pt x="875969" y="133934"/>
                  </a:lnTo>
                  <a:lnTo>
                    <a:pt x="880287" y="142697"/>
                  </a:lnTo>
                  <a:lnTo>
                    <a:pt x="881570" y="154724"/>
                  </a:lnTo>
                  <a:lnTo>
                    <a:pt x="881570" y="239890"/>
                  </a:lnTo>
                  <a:lnTo>
                    <a:pt x="914095" y="239890"/>
                  </a:lnTo>
                  <a:lnTo>
                    <a:pt x="914222" y="161175"/>
                  </a:lnTo>
                  <a:lnTo>
                    <a:pt x="945464" y="126771"/>
                  </a:lnTo>
                  <a:lnTo>
                    <a:pt x="960374" y="129387"/>
                  </a:lnTo>
                  <a:lnTo>
                    <a:pt x="968425" y="136715"/>
                  </a:lnTo>
                  <a:lnTo>
                    <a:pt x="971715" y="147993"/>
                  </a:lnTo>
                  <a:lnTo>
                    <a:pt x="972286" y="161175"/>
                  </a:lnTo>
                  <a:lnTo>
                    <a:pt x="972337" y="239890"/>
                  </a:lnTo>
                  <a:lnTo>
                    <a:pt x="1004811" y="239890"/>
                  </a:lnTo>
                  <a:close/>
                </a:path>
                <a:path w="1478915" h="297815">
                  <a:moveTo>
                    <a:pt x="1168565" y="56756"/>
                  </a:moveTo>
                  <a:lnTo>
                    <a:pt x="1137196" y="56756"/>
                  </a:lnTo>
                  <a:lnTo>
                    <a:pt x="1137196" y="173469"/>
                  </a:lnTo>
                  <a:lnTo>
                    <a:pt x="1134821" y="190538"/>
                  </a:lnTo>
                  <a:lnTo>
                    <a:pt x="1127429" y="205587"/>
                  </a:lnTo>
                  <a:lnTo>
                    <a:pt x="1114564" y="216306"/>
                  </a:lnTo>
                  <a:lnTo>
                    <a:pt x="1095832" y="220395"/>
                  </a:lnTo>
                  <a:lnTo>
                    <a:pt x="1077544" y="216509"/>
                  </a:lnTo>
                  <a:lnTo>
                    <a:pt x="1064844" y="206260"/>
                  </a:lnTo>
                  <a:lnTo>
                    <a:pt x="1057440" y="191731"/>
                  </a:lnTo>
                  <a:lnTo>
                    <a:pt x="1055039" y="175006"/>
                  </a:lnTo>
                  <a:lnTo>
                    <a:pt x="1057211" y="157403"/>
                  </a:lnTo>
                  <a:lnTo>
                    <a:pt x="1064260" y="141947"/>
                  </a:lnTo>
                  <a:lnTo>
                    <a:pt x="1077048" y="130962"/>
                  </a:lnTo>
                  <a:lnTo>
                    <a:pt x="1096403" y="126771"/>
                  </a:lnTo>
                  <a:lnTo>
                    <a:pt x="1113383" y="129959"/>
                  </a:lnTo>
                  <a:lnTo>
                    <a:pt x="1126223" y="139153"/>
                  </a:lnTo>
                  <a:lnTo>
                    <a:pt x="1134364" y="153835"/>
                  </a:lnTo>
                  <a:lnTo>
                    <a:pt x="1137196" y="173469"/>
                  </a:lnTo>
                  <a:lnTo>
                    <a:pt x="1137196" y="56756"/>
                  </a:lnTo>
                  <a:lnTo>
                    <a:pt x="1136078" y="56756"/>
                  </a:lnTo>
                  <a:lnTo>
                    <a:pt x="1136078" y="124485"/>
                  </a:lnTo>
                  <a:lnTo>
                    <a:pt x="1135507" y="124485"/>
                  </a:lnTo>
                  <a:lnTo>
                    <a:pt x="1126223" y="115074"/>
                  </a:lnTo>
                  <a:lnTo>
                    <a:pt x="1114171" y="108623"/>
                  </a:lnTo>
                  <a:lnTo>
                    <a:pt x="1100505" y="104902"/>
                  </a:lnTo>
                  <a:lnTo>
                    <a:pt x="1086408" y="103708"/>
                  </a:lnTo>
                  <a:lnTo>
                    <a:pt x="1062824" y="107746"/>
                  </a:lnTo>
                  <a:lnTo>
                    <a:pt x="1042365" y="120218"/>
                  </a:lnTo>
                  <a:lnTo>
                    <a:pt x="1027963" y="141681"/>
                  </a:lnTo>
                  <a:lnTo>
                    <a:pt x="1022515" y="172681"/>
                  </a:lnTo>
                  <a:lnTo>
                    <a:pt x="1026769" y="200533"/>
                  </a:lnTo>
                  <a:lnTo>
                    <a:pt x="1039596" y="223012"/>
                  </a:lnTo>
                  <a:lnTo>
                    <a:pt x="1061148" y="238036"/>
                  </a:lnTo>
                  <a:lnTo>
                    <a:pt x="1091539" y="243509"/>
                  </a:lnTo>
                  <a:lnTo>
                    <a:pt x="1105306" y="242277"/>
                  </a:lnTo>
                  <a:lnTo>
                    <a:pt x="1118120" y="238404"/>
                  </a:lnTo>
                  <a:lnTo>
                    <a:pt x="1129055" y="231711"/>
                  </a:lnTo>
                  <a:lnTo>
                    <a:pt x="1137196" y="221957"/>
                  </a:lnTo>
                  <a:lnTo>
                    <a:pt x="1137767" y="221957"/>
                  </a:lnTo>
                  <a:lnTo>
                    <a:pt x="1137767" y="239890"/>
                  </a:lnTo>
                  <a:lnTo>
                    <a:pt x="1168565" y="239890"/>
                  </a:lnTo>
                  <a:lnTo>
                    <a:pt x="1168565" y="221957"/>
                  </a:lnTo>
                  <a:lnTo>
                    <a:pt x="1168565" y="220395"/>
                  </a:lnTo>
                  <a:lnTo>
                    <a:pt x="1168565" y="126771"/>
                  </a:lnTo>
                  <a:lnTo>
                    <a:pt x="1168565" y="124485"/>
                  </a:lnTo>
                  <a:lnTo>
                    <a:pt x="1168565" y="56756"/>
                  </a:lnTo>
                  <a:close/>
                </a:path>
                <a:path w="1478915" h="297815">
                  <a:moveTo>
                    <a:pt x="1329080" y="181165"/>
                  </a:moveTo>
                  <a:lnTo>
                    <a:pt x="1327721" y="161912"/>
                  </a:lnTo>
                  <a:lnTo>
                    <a:pt x="1327048" y="152285"/>
                  </a:lnTo>
                  <a:lnTo>
                    <a:pt x="1313764" y="127520"/>
                  </a:lnTo>
                  <a:lnTo>
                    <a:pt x="1312760" y="126771"/>
                  </a:lnTo>
                  <a:lnTo>
                    <a:pt x="1296555" y="114604"/>
                  </a:lnTo>
                  <a:lnTo>
                    <a:pt x="1296555" y="161912"/>
                  </a:lnTo>
                  <a:lnTo>
                    <a:pt x="1220635" y="161912"/>
                  </a:lnTo>
                  <a:lnTo>
                    <a:pt x="1223911" y="148094"/>
                  </a:lnTo>
                  <a:lnTo>
                    <a:pt x="1231938" y="136944"/>
                  </a:lnTo>
                  <a:lnTo>
                    <a:pt x="1244028" y="129489"/>
                  </a:lnTo>
                  <a:lnTo>
                    <a:pt x="1259471" y="126771"/>
                  </a:lnTo>
                  <a:lnTo>
                    <a:pt x="1274394" y="129667"/>
                  </a:lnTo>
                  <a:lnTo>
                    <a:pt x="1285849" y="137414"/>
                  </a:lnTo>
                  <a:lnTo>
                    <a:pt x="1293380" y="148628"/>
                  </a:lnTo>
                  <a:lnTo>
                    <a:pt x="1296555" y="161912"/>
                  </a:lnTo>
                  <a:lnTo>
                    <a:pt x="1296555" y="114604"/>
                  </a:lnTo>
                  <a:lnTo>
                    <a:pt x="1290739" y="110223"/>
                  </a:lnTo>
                  <a:lnTo>
                    <a:pt x="1259471" y="103708"/>
                  </a:lnTo>
                  <a:lnTo>
                    <a:pt x="1229779" y="109347"/>
                  </a:lnTo>
                  <a:lnTo>
                    <a:pt x="1207312" y="124574"/>
                  </a:lnTo>
                  <a:lnTo>
                    <a:pt x="1193076" y="146888"/>
                  </a:lnTo>
                  <a:lnTo>
                    <a:pt x="1188110" y="173736"/>
                  </a:lnTo>
                  <a:lnTo>
                    <a:pt x="1192898" y="201841"/>
                  </a:lnTo>
                  <a:lnTo>
                    <a:pt x="1206881" y="223913"/>
                  </a:lnTo>
                  <a:lnTo>
                    <a:pt x="1229525" y="238340"/>
                  </a:lnTo>
                  <a:lnTo>
                    <a:pt x="1260309" y="243509"/>
                  </a:lnTo>
                  <a:lnTo>
                    <a:pt x="1283347" y="240525"/>
                  </a:lnTo>
                  <a:lnTo>
                    <a:pt x="1303121" y="231800"/>
                  </a:lnTo>
                  <a:lnTo>
                    <a:pt x="1315250" y="220395"/>
                  </a:lnTo>
                  <a:lnTo>
                    <a:pt x="1318183" y="217639"/>
                  </a:lnTo>
                  <a:lnTo>
                    <a:pt x="1327073" y="198361"/>
                  </a:lnTo>
                  <a:lnTo>
                    <a:pt x="1296289" y="198361"/>
                  </a:lnTo>
                  <a:lnTo>
                    <a:pt x="1290904" y="207962"/>
                  </a:lnTo>
                  <a:lnTo>
                    <a:pt x="1283220" y="214858"/>
                  </a:lnTo>
                  <a:lnTo>
                    <a:pt x="1273073" y="219011"/>
                  </a:lnTo>
                  <a:lnTo>
                    <a:pt x="1260309" y="220395"/>
                  </a:lnTo>
                  <a:lnTo>
                    <a:pt x="1242695" y="217182"/>
                  </a:lnTo>
                  <a:lnTo>
                    <a:pt x="1230325" y="208572"/>
                  </a:lnTo>
                  <a:lnTo>
                    <a:pt x="1223035" y="196062"/>
                  </a:lnTo>
                  <a:lnTo>
                    <a:pt x="1220635" y="181165"/>
                  </a:lnTo>
                  <a:lnTo>
                    <a:pt x="1329080" y="181165"/>
                  </a:lnTo>
                  <a:close/>
                </a:path>
                <a:path w="1478915" h="297815">
                  <a:moveTo>
                    <a:pt x="1478572" y="148882"/>
                  </a:moveTo>
                  <a:lnTo>
                    <a:pt x="1448003" y="106578"/>
                  </a:lnTo>
                  <a:lnTo>
                    <a:pt x="1426362" y="103708"/>
                  </a:lnTo>
                  <a:lnTo>
                    <a:pt x="1412379" y="105333"/>
                  </a:lnTo>
                  <a:lnTo>
                    <a:pt x="1399781" y="110020"/>
                  </a:lnTo>
                  <a:lnTo>
                    <a:pt x="1388986" y="117436"/>
                  </a:lnTo>
                  <a:lnTo>
                    <a:pt x="1380439" y="127292"/>
                  </a:lnTo>
                  <a:lnTo>
                    <a:pt x="1379855" y="126771"/>
                  </a:lnTo>
                  <a:lnTo>
                    <a:pt x="1379855" y="107302"/>
                  </a:lnTo>
                  <a:lnTo>
                    <a:pt x="1349019" y="107302"/>
                  </a:lnTo>
                  <a:lnTo>
                    <a:pt x="1349019" y="239890"/>
                  </a:lnTo>
                  <a:lnTo>
                    <a:pt x="1381556" y="239890"/>
                  </a:lnTo>
                  <a:lnTo>
                    <a:pt x="1381556" y="161683"/>
                  </a:lnTo>
                  <a:lnTo>
                    <a:pt x="1384084" y="147993"/>
                  </a:lnTo>
                  <a:lnTo>
                    <a:pt x="1391285" y="136906"/>
                  </a:lnTo>
                  <a:lnTo>
                    <a:pt x="1402537" y="129489"/>
                  </a:lnTo>
                  <a:lnTo>
                    <a:pt x="1414437" y="127292"/>
                  </a:lnTo>
                  <a:lnTo>
                    <a:pt x="1417256" y="126771"/>
                  </a:lnTo>
                  <a:lnTo>
                    <a:pt x="1429740" y="128498"/>
                  </a:lnTo>
                  <a:lnTo>
                    <a:pt x="1438617" y="133858"/>
                  </a:lnTo>
                  <a:lnTo>
                    <a:pt x="1444002" y="143116"/>
                  </a:lnTo>
                  <a:lnTo>
                    <a:pt x="1446034" y="156514"/>
                  </a:lnTo>
                  <a:lnTo>
                    <a:pt x="1446034" y="239890"/>
                  </a:lnTo>
                  <a:lnTo>
                    <a:pt x="1478572" y="239890"/>
                  </a:lnTo>
                  <a:lnTo>
                    <a:pt x="1478572" y="148882"/>
                  </a:lnTo>
                  <a:close/>
                </a:path>
              </a:pathLst>
            </a:custGeom>
            <a:solidFill>
              <a:srgbClr val="FFFFFF"/>
            </a:solidFill>
          </p:spPr>
          <p:txBody>
            <a:bodyPr wrap="square" lIns="0" tIns="0" rIns="0" bIns="0" rtlCol="0"/>
            <a:lstStyle/>
            <a:p>
              <a:endParaRPr/>
            </a:p>
          </p:txBody>
        </p:sp>
      </p:grpSp>
    </p:spTree>
    <p:extLst>
      <p:ext uri="{BB962C8B-B14F-4D97-AF65-F5344CB8AC3E}">
        <p14:creationId xmlns:p14="http://schemas.microsoft.com/office/powerpoint/2010/main" val="686016255"/>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6000" b="1" i="0" kern="1200" spc="-150">
          <a:solidFill>
            <a:schemeClr val="bg1"/>
          </a:solidFill>
          <a:latin typeface="Montserrat" pitchFamily="2" charset="77"/>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700" b="1" i="0" kern="1200">
          <a:solidFill>
            <a:srgbClr val="FF8F9A"/>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object 3">
            <a:extLst>
              <a:ext uri="{FF2B5EF4-FFF2-40B4-BE49-F238E27FC236}">
                <a16:creationId xmlns:a16="http://schemas.microsoft.com/office/drawing/2014/main" id="{96EFA1D2-5570-1D70-5719-AAAFFA437947}"/>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chemeClr val="bg1"/>
          </a:solidFill>
        </p:spPr>
        <p:txBody>
          <a:bodyPr wrap="square" lIns="0" tIns="0" rIns="0" bIns="0" rtlCol="0"/>
          <a:lstStyle/>
          <a:p>
            <a:endParaRPr/>
          </a:p>
        </p:txBody>
      </p:sp>
      <p:sp>
        <p:nvSpPr>
          <p:cNvPr id="12" name="object 4">
            <a:extLst>
              <a:ext uri="{FF2B5EF4-FFF2-40B4-BE49-F238E27FC236}">
                <a16:creationId xmlns:a16="http://schemas.microsoft.com/office/drawing/2014/main" id="{D0202973-8B6B-9B99-38D9-357ADB7676EF}"/>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chemeClr val="bg1"/>
          </a:solidFill>
        </p:spPr>
        <p:txBody>
          <a:bodyPr wrap="square" lIns="0" tIns="0" rIns="0" bIns="0" rtlCol="0"/>
          <a:lstStyle/>
          <a:p>
            <a:endParaRPr/>
          </a:p>
        </p:txBody>
      </p:sp>
      <p:sp>
        <p:nvSpPr>
          <p:cNvPr id="13" name="object 5">
            <a:extLst>
              <a:ext uri="{FF2B5EF4-FFF2-40B4-BE49-F238E27FC236}">
                <a16:creationId xmlns:a16="http://schemas.microsoft.com/office/drawing/2014/main" id="{ACF33941-93F3-2853-4AB6-C75BF9562C55}"/>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chemeClr val="bg1"/>
          </a:solidFill>
        </p:spPr>
        <p:txBody>
          <a:bodyPr wrap="square" lIns="0" tIns="0" rIns="0" bIns="0" rtlCol="0"/>
          <a:lstStyle/>
          <a:p>
            <a:endParaRPr/>
          </a:p>
        </p:txBody>
      </p:sp>
      <p:sp>
        <p:nvSpPr>
          <p:cNvPr id="14" name="object 6">
            <a:extLst>
              <a:ext uri="{FF2B5EF4-FFF2-40B4-BE49-F238E27FC236}">
                <a16:creationId xmlns:a16="http://schemas.microsoft.com/office/drawing/2014/main" id="{9F39F872-ED12-EA3F-34BB-84914F7B1455}"/>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chemeClr val="bg1"/>
          </a:solidFill>
        </p:spPr>
        <p:txBody>
          <a:bodyPr wrap="square" lIns="0" tIns="0" rIns="0" bIns="0" rtlCol="0"/>
          <a:lstStyle/>
          <a:p>
            <a:endParaRPr/>
          </a:p>
        </p:txBody>
      </p:sp>
      <p:sp>
        <p:nvSpPr>
          <p:cNvPr id="4" name="Slide Number Placeholder 5">
            <a:extLst>
              <a:ext uri="{FF2B5EF4-FFF2-40B4-BE49-F238E27FC236}">
                <a16:creationId xmlns:a16="http://schemas.microsoft.com/office/drawing/2014/main" id="{E94B5185-7CBA-7094-0E6A-467697DC5E2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grpSp>
        <p:nvGrpSpPr>
          <p:cNvPr id="5" name="Group 4">
            <a:extLst>
              <a:ext uri="{FF2B5EF4-FFF2-40B4-BE49-F238E27FC236}">
                <a16:creationId xmlns:a16="http://schemas.microsoft.com/office/drawing/2014/main" id="{A41B3561-54FD-EFB3-FA7C-0E02EB4C0BEF}"/>
              </a:ext>
            </a:extLst>
          </p:cNvPr>
          <p:cNvGrpSpPr>
            <a:grpSpLocks noChangeAspect="1"/>
          </p:cNvGrpSpPr>
          <p:nvPr userDrawn="1"/>
        </p:nvGrpSpPr>
        <p:grpSpPr>
          <a:xfrm>
            <a:off x="10776651" y="6473885"/>
            <a:ext cx="1183212" cy="238333"/>
            <a:chOff x="10491420" y="6349301"/>
            <a:chExt cx="1479013" cy="297916"/>
          </a:xfrm>
        </p:grpSpPr>
        <p:sp>
          <p:nvSpPr>
            <p:cNvPr id="6" name="object 3">
              <a:extLst>
                <a:ext uri="{FF2B5EF4-FFF2-40B4-BE49-F238E27FC236}">
                  <a16:creationId xmlns:a16="http://schemas.microsoft.com/office/drawing/2014/main" id="{2E186AC9-D1BA-1442-4B7C-79CAB2C7D579}"/>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7" name="object 4">
              <a:extLst>
                <a:ext uri="{FF2B5EF4-FFF2-40B4-BE49-F238E27FC236}">
                  <a16:creationId xmlns:a16="http://schemas.microsoft.com/office/drawing/2014/main" id="{C259CD67-173F-24CE-8592-D54CA9496C87}"/>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8" name="object 5">
              <a:extLst>
                <a:ext uri="{FF2B5EF4-FFF2-40B4-BE49-F238E27FC236}">
                  <a16:creationId xmlns:a16="http://schemas.microsoft.com/office/drawing/2014/main" id="{A2B497F1-F817-2DB6-4F5E-C35A3499D9F5}"/>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9" name="object 6">
              <a:extLst>
                <a:ext uri="{FF2B5EF4-FFF2-40B4-BE49-F238E27FC236}">
                  <a16:creationId xmlns:a16="http://schemas.microsoft.com/office/drawing/2014/main" id="{1591C94B-7A6E-6C17-211C-4D037D4BA018}"/>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10" name="object 7">
              <a:extLst>
                <a:ext uri="{FF2B5EF4-FFF2-40B4-BE49-F238E27FC236}">
                  <a16:creationId xmlns:a16="http://schemas.microsoft.com/office/drawing/2014/main" id="{9B179B69-A292-3E0A-F513-DF43E4586AE6}"/>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grpSp>
      <p:cxnSp>
        <p:nvCxnSpPr>
          <p:cNvPr id="15" name="Straight Connector 14">
            <a:extLst>
              <a:ext uri="{FF2B5EF4-FFF2-40B4-BE49-F238E27FC236}">
                <a16:creationId xmlns:a16="http://schemas.microsoft.com/office/drawing/2014/main" id="{4ED10032-D397-051A-A344-9502EBA410FB}"/>
              </a:ext>
            </a:extLst>
          </p:cNvPr>
          <p:cNvCxnSpPr>
            <a:cxnSpLocks/>
          </p:cNvCxnSpPr>
          <p:nvPr userDrawn="1"/>
        </p:nvCxnSpPr>
        <p:spPr>
          <a:xfrm>
            <a:off x="10578353" y="6473885"/>
            <a:ext cx="0" cy="238333"/>
          </a:xfrm>
          <a:prstGeom prst="line">
            <a:avLst/>
          </a:prstGeom>
          <a:ln>
            <a:solidFill>
              <a:srgbClr val="2A35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257496"/>
      </p:ext>
    </p:extLst>
  </p:cSld>
  <p:clrMap bg1="lt1" tx1="dk1" bg2="lt2" tx2="dk2" accent1="accent1" accent2="accent2" accent3="accent3" accent4="accent4" accent5="accent5" accent6="accent6" hlink="hlink" folHlink="folHlink"/>
  <p:sldLayoutIdLst>
    <p:sldLayoutId id="2147483778" r:id="rId1"/>
    <p:sldLayoutId id="2147483780" r:id="rId2"/>
    <p:sldLayoutId id="2147483789" r:id="rId3"/>
    <p:sldLayoutId id="2147484044" r:id="rId4"/>
    <p:sldLayoutId id="2147483790" r:id="rId5"/>
    <p:sldLayoutId id="214748379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800" b="1" i="0" kern="1200">
          <a:solidFill>
            <a:srgbClr val="2A354D"/>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object 10">
            <a:extLst>
              <a:ext uri="{FF2B5EF4-FFF2-40B4-BE49-F238E27FC236}">
                <a16:creationId xmlns:a16="http://schemas.microsoft.com/office/drawing/2014/main" id="{378F3DF0-3D57-88D3-F672-50A0165784F9}"/>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3D5073"/>
          </a:solidFill>
        </p:spPr>
        <p:txBody>
          <a:bodyPr wrap="square" lIns="72000" tIns="0" rIns="0" bIns="0" rtlCol="0"/>
          <a:lstStyle/>
          <a:p>
            <a:endParaRPr/>
          </a:p>
        </p:txBody>
      </p:sp>
      <p:grpSp>
        <p:nvGrpSpPr>
          <p:cNvPr id="3" name="Group 2">
            <a:extLst>
              <a:ext uri="{FF2B5EF4-FFF2-40B4-BE49-F238E27FC236}">
                <a16:creationId xmlns:a16="http://schemas.microsoft.com/office/drawing/2014/main" id="{4974C5A7-E5DA-9053-7396-AFF5EC025C27}"/>
              </a:ext>
            </a:extLst>
          </p:cNvPr>
          <p:cNvGrpSpPr>
            <a:grpSpLocks noChangeAspect="1"/>
          </p:cNvGrpSpPr>
          <p:nvPr userDrawn="1"/>
        </p:nvGrpSpPr>
        <p:grpSpPr>
          <a:xfrm>
            <a:off x="10776651" y="6473885"/>
            <a:ext cx="1183212" cy="238333"/>
            <a:chOff x="10491420" y="6349301"/>
            <a:chExt cx="1479013" cy="297916"/>
          </a:xfrm>
        </p:grpSpPr>
        <p:sp>
          <p:nvSpPr>
            <p:cNvPr id="4" name="object 3">
              <a:extLst>
                <a:ext uri="{FF2B5EF4-FFF2-40B4-BE49-F238E27FC236}">
                  <a16:creationId xmlns:a16="http://schemas.microsoft.com/office/drawing/2014/main" id="{772B0895-55E5-3436-F8A5-8A616C140E71}"/>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5" name="object 4">
              <a:extLst>
                <a:ext uri="{FF2B5EF4-FFF2-40B4-BE49-F238E27FC236}">
                  <a16:creationId xmlns:a16="http://schemas.microsoft.com/office/drawing/2014/main" id="{E141BB7F-0662-E2DC-D396-09B05469A7B8}"/>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6" name="object 5">
              <a:extLst>
                <a:ext uri="{FF2B5EF4-FFF2-40B4-BE49-F238E27FC236}">
                  <a16:creationId xmlns:a16="http://schemas.microsoft.com/office/drawing/2014/main" id="{DCBE7745-A80C-8996-FC6B-A0EC92EAED2D}"/>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8" name="object 6">
              <a:extLst>
                <a:ext uri="{FF2B5EF4-FFF2-40B4-BE49-F238E27FC236}">
                  <a16:creationId xmlns:a16="http://schemas.microsoft.com/office/drawing/2014/main" id="{9C70917A-7636-A30A-FD7D-33CF68A73818}"/>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9" name="object 7">
              <a:extLst>
                <a:ext uri="{FF2B5EF4-FFF2-40B4-BE49-F238E27FC236}">
                  <a16:creationId xmlns:a16="http://schemas.microsoft.com/office/drawing/2014/main" id="{AEDF3648-72B5-CE97-6EB0-FFE8CDFDF971}"/>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grpSp>
      <p:cxnSp>
        <p:nvCxnSpPr>
          <p:cNvPr id="10" name="Straight Connector 9">
            <a:extLst>
              <a:ext uri="{FF2B5EF4-FFF2-40B4-BE49-F238E27FC236}">
                <a16:creationId xmlns:a16="http://schemas.microsoft.com/office/drawing/2014/main" id="{B94E8C5B-14B9-3B1C-42BB-A2604CC71084}"/>
              </a:ext>
            </a:extLst>
          </p:cNvPr>
          <p:cNvCxnSpPr>
            <a:cxnSpLocks/>
          </p:cNvCxnSpPr>
          <p:nvPr userDrawn="1"/>
        </p:nvCxnSpPr>
        <p:spPr>
          <a:xfrm>
            <a:off x="10578353" y="6473885"/>
            <a:ext cx="0" cy="238333"/>
          </a:xfrm>
          <a:prstGeom prst="line">
            <a:avLst/>
          </a:prstGeom>
          <a:ln>
            <a:solidFill>
              <a:srgbClr val="2A354D"/>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1F604A07-567F-351D-8151-F02416A83C8B}"/>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74617128"/>
      </p:ext>
    </p:extLst>
  </p:cSld>
  <p:clrMap bg1="lt1" tx1="dk1" bg2="lt2" tx2="dk2" accent1="accent1" accent2="accent2" accent3="accent3" accent4="accent4" accent5="accent5" accent6="accent6" hlink="hlink" folHlink="folHlink"/>
  <p:sldLayoutIdLst>
    <p:sldLayoutId id="2147484016" r:id="rId1"/>
    <p:sldLayoutId id="2147484045" r:id="rId2"/>
    <p:sldLayoutId id="2147484017" r:id="rId3"/>
    <p:sldLayoutId id="2147483682" r:id="rId4"/>
    <p:sldLayoutId id="2147483679" r:id="rId5"/>
    <p:sldLayoutId id="2147483659" r:id="rId6"/>
    <p:sldLayoutId id="2147483662" r:id="rId7"/>
    <p:sldLayoutId id="2147483669" r:id="rId8"/>
    <p:sldLayoutId id="214748403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4AFD6FF8-9F36-AD82-D706-A251FADC0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8" name="Footer Placeholder 4">
            <a:extLst>
              <a:ext uri="{FF2B5EF4-FFF2-40B4-BE49-F238E27FC236}">
                <a16:creationId xmlns:a16="http://schemas.microsoft.com/office/drawing/2014/main" id="{F8C28875-D137-D21A-D4FC-AEED52548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3F37CAFE-68ED-823D-080A-E3911300C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ACB7-BD5B-E04E-9F7F-67AC39F2F8F1}" type="slidenum">
              <a:rPr lang="en-US" smtClean="0"/>
              <a:t>‹#›</a:t>
            </a:fld>
            <a:endParaRPr lang="en-US"/>
          </a:p>
        </p:txBody>
      </p:sp>
      <p:sp>
        <p:nvSpPr>
          <p:cNvPr id="10" name="object 2">
            <a:extLst>
              <a:ext uri="{FF2B5EF4-FFF2-40B4-BE49-F238E27FC236}">
                <a16:creationId xmlns:a16="http://schemas.microsoft.com/office/drawing/2014/main" id="{640E32C8-17A2-DAB7-6ED5-2AFAA04D58B4}"/>
              </a:ext>
            </a:extLst>
          </p:cNvPr>
          <p:cNvSpPr/>
          <p:nvPr userDrawn="1"/>
        </p:nvSpPr>
        <p:spPr>
          <a:xfrm>
            <a:off x="0" y="0"/>
            <a:ext cx="12193270" cy="6858000"/>
          </a:xfrm>
          <a:custGeom>
            <a:avLst/>
            <a:gdLst/>
            <a:ahLst/>
            <a:cxnLst/>
            <a:rect l="l" t="t" r="r" b="b"/>
            <a:pathLst>
              <a:path w="12193270" h="6858000">
                <a:moveTo>
                  <a:pt x="12193206" y="0"/>
                </a:moveTo>
                <a:lnTo>
                  <a:pt x="0" y="0"/>
                </a:lnTo>
                <a:lnTo>
                  <a:pt x="0" y="6858000"/>
                </a:lnTo>
                <a:lnTo>
                  <a:pt x="12193206" y="6858000"/>
                </a:lnTo>
                <a:lnTo>
                  <a:pt x="12193206" y="0"/>
                </a:lnTo>
                <a:close/>
              </a:path>
            </a:pathLst>
          </a:custGeom>
          <a:solidFill>
            <a:srgbClr val="57BABC"/>
          </a:solidFill>
        </p:spPr>
        <p:txBody>
          <a:bodyPr wrap="square" lIns="0" tIns="0" rIns="0" bIns="0" rtlCol="0"/>
          <a:lstStyle/>
          <a:p>
            <a:endParaRPr/>
          </a:p>
        </p:txBody>
      </p:sp>
      <p:sp>
        <p:nvSpPr>
          <p:cNvPr id="11" name="object 3">
            <a:extLst>
              <a:ext uri="{FF2B5EF4-FFF2-40B4-BE49-F238E27FC236}">
                <a16:creationId xmlns:a16="http://schemas.microsoft.com/office/drawing/2014/main" id="{96EFA1D2-5570-1D70-5719-AAAFFA437947}"/>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12" name="object 4">
            <a:extLst>
              <a:ext uri="{FF2B5EF4-FFF2-40B4-BE49-F238E27FC236}">
                <a16:creationId xmlns:a16="http://schemas.microsoft.com/office/drawing/2014/main" id="{D0202973-8B6B-9B99-38D9-357ADB7676EF}"/>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13" name="object 5">
            <a:extLst>
              <a:ext uri="{FF2B5EF4-FFF2-40B4-BE49-F238E27FC236}">
                <a16:creationId xmlns:a16="http://schemas.microsoft.com/office/drawing/2014/main" id="{ACF33941-93F3-2853-4AB6-C75BF9562C55}"/>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14" name="object 6">
            <a:extLst>
              <a:ext uri="{FF2B5EF4-FFF2-40B4-BE49-F238E27FC236}">
                <a16:creationId xmlns:a16="http://schemas.microsoft.com/office/drawing/2014/main" id="{9F39F872-ED12-EA3F-34BB-84914F7B1455}"/>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15" name="object 7">
            <a:extLst>
              <a:ext uri="{FF2B5EF4-FFF2-40B4-BE49-F238E27FC236}">
                <a16:creationId xmlns:a16="http://schemas.microsoft.com/office/drawing/2014/main" id="{9CEA1C39-91B0-42FC-2E14-F4083DB3CE6F}"/>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spTree>
    <p:extLst>
      <p:ext uri="{BB962C8B-B14F-4D97-AF65-F5344CB8AC3E}">
        <p14:creationId xmlns:p14="http://schemas.microsoft.com/office/powerpoint/2010/main" val="504206020"/>
      </p:ext>
    </p:extLst>
  </p:cSld>
  <p:clrMap bg1="lt1" tx1="dk1" bg2="lt2" tx2="dk2" accent1="accent1" accent2="accent2" accent3="accent3" accent4="accent4" accent5="accent5" accent6="accent6" hlink="hlink" folHlink="folHlink"/>
  <p:sldLayoutIdLst>
    <p:sldLayoutId id="2147483785" r:id="rId1"/>
    <p:sldLayoutId id="214748378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800" b="1" i="0" kern="1200">
          <a:solidFill>
            <a:srgbClr val="2A354D"/>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4AFD6FF8-9F36-AD82-D706-A251FADC0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8" name="Footer Placeholder 4">
            <a:extLst>
              <a:ext uri="{FF2B5EF4-FFF2-40B4-BE49-F238E27FC236}">
                <a16:creationId xmlns:a16="http://schemas.microsoft.com/office/drawing/2014/main" id="{F8C28875-D137-D21A-D4FC-AEED52548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3F37CAFE-68ED-823D-080A-E3911300C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ACB7-BD5B-E04E-9F7F-67AC39F2F8F1}" type="slidenum">
              <a:rPr lang="en-US" smtClean="0"/>
              <a:t>‹#›</a:t>
            </a:fld>
            <a:endParaRPr lang="en-US"/>
          </a:p>
        </p:txBody>
      </p:sp>
      <p:sp>
        <p:nvSpPr>
          <p:cNvPr id="10" name="object 2">
            <a:extLst>
              <a:ext uri="{FF2B5EF4-FFF2-40B4-BE49-F238E27FC236}">
                <a16:creationId xmlns:a16="http://schemas.microsoft.com/office/drawing/2014/main" id="{640E32C8-17A2-DAB7-6ED5-2AFAA04D58B4}"/>
              </a:ext>
            </a:extLst>
          </p:cNvPr>
          <p:cNvSpPr/>
          <p:nvPr userDrawn="1"/>
        </p:nvSpPr>
        <p:spPr>
          <a:xfrm>
            <a:off x="0" y="0"/>
            <a:ext cx="12193270" cy="6858000"/>
          </a:xfrm>
          <a:custGeom>
            <a:avLst/>
            <a:gdLst/>
            <a:ahLst/>
            <a:cxnLst/>
            <a:rect l="l" t="t" r="r" b="b"/>
            <a:pathLst>
              <a:path w="12193270" h="6858000">
                <a:moveTo>
                  <a:pt x="12193206" y="0"/>
                </a:moveTo>
                <a:lnTo>
                  <a:pt x="0" y="0"/>
                </a:lnTo>
                <a:lnTo>
                  <a:pt x="0" y="6858000"/>
                </a:lnTo>
                <a:lnTo>
                  <a:pt x="12193206" y="6858000"/>
                </a:lnTo>
                <a:lnTo>
                  <a:pt x="12193206" y="0"/>
                </a:lnTo>
                <a:close/>
              </a:path>
            </a:pathLst>
          </a:custGeom>
          <a:solidFill>
            <a:srgbClr val="B9BF61"/>
          </a:solidFill>
        </p:spPr>
        <p:txBody>
          <a:bodyPr wrap="square" lIns="0" tIns="0" rIns="0" bIns="0" rtlCol="0"/>
          <a:lstStyle/>
          <a:p>
            <a:endParaRPr/>
          </a:p>
        </p:txBody>
      </p:sp>
      <p:sp>
        <p:nvSpPr>
          <p:cNvPr id="11" name="object 3">
            <a:extLst>
              <a:ext uri="{FF2B5EF4-FFF2-40B4-BE49-F238E27FC236}">
                <a16:creationId xmlns:a16="http://schemas.microsoft.com/office/drawing/2014/main" id="{96EFA1D2-5570-1D70-5719-AAAFFA437947}"/>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12" name="object 4">
            <a:extLst>
              <a:ext uri="{FF2B5EF4-FFF2-40B4-BE49-F238E27FC236}">
                <a16:creationId xmlns:a16="http://schemas.microsoft.com/office/drawing/2014/main" id="{D0202973-8B6B-9B99-38D9-357ADB7676EF}"/>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13" name="object 5">
            <a:extLst>
              <a:ext uri="{FF2B5EF4-FFF2-40B4-BE49-F238E27FC236}">
                <a16:creationId xmlns:a16="http://schemas.microsoft.com/office/drawing/2014/main" id="{ACF33941-93F3-2853-4AB6-C75BF9562C55}"/>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14" name="object 6">
            <a:extLst>
              <a:ext uri="{FF2B5EF4-FFF2-40B4-BE49-F238E27FC236}">
                <a16:creationId xmlns:a16="http://schemas.microsoft.com/office/drawing/2014/main" id="{9F39F872-ED12-EA3F-34BB-84914F7B1455}"/>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15" name="object 7">
            <a:extLst>
              <a:ext uri="{FF2B5EF4-FFF2-40B4-BE49-F238E27FC236}">
                <a16:creationId xmlns:a16="http://schemas.microsoft.com/office/drawing/2014/main" id="{9CEA1C39-91B0-42FC-2E14-F4083DB3CE6F}"/>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spTree>
    <p:extLst>
      <p:ext uri="{BB962C8B-B14F-4D97-AF65-F5344CB8AC3E}">
        <p14:creationId xmlns:p14="http://schemas.microsoft.com/office/powerpoint/2010/main" val="2277793755"/>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800" b="1" i="0" kern="1200">
          <a:solidFill>
            <a:srgbClr val="2A354D"/>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4AFD6FF8-9F36-AD82-D706-A251FADC08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8" name="Footer Placeholder 4">
            <a:extLst>
              <a:ext uri="{FF2B5EF4-FFF2-40B4-BE49-F238E27FC236}">
                <a16:creationId xmlns:a16="http://schemas.microsoft.com/office/drawing/2014/main" id="{F8C28875-D137-D21A-D4FC-AEED52548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a:extLst>
              <a:ext uri="{FF2B5EF4-FFF2-40B4-BE49-F238E27FC236}">
                <a16:creationId xmlns:a16="http://schemas.microsoft.com/office/drawing/2014/main" id="{3F37CAFE-68ED-823D-080A-E3911300C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CACB7-BD5B-E04E-9F7F-67AC39F2F8F1}" type="slidenum">
              <a:rPr lang="en-US" smtClean="0"/>
              <a:t>‹#›</a:t>
            </a:fld>
            <a:endParaRPr lang="en-US"/>
          </a:p>
        </p:txBody>
      </p:sp>
      <p:sp>
        <p:nvSpPr>
          <p:cNvPr id="10" name="object 2">
            <a:extLst>
              <a:ext uri="{FF2B5EF4-FFF2-40B4-BE49-F238E27FC236}">
                <a16:creationId xmlns:a16="http://schemas.microsoft.com/office/drawing/2014/main" id="{640E32C8-17A2-DAB7-6ED5-2AFAA04D58B4}"/>
              </a:ext>
            </a:extLst>
          </p:cNvPr>
          <p:cNvSpPr/>
          <p:nvPr userDrawn="1"/>
        </p:nvSpPr>
        <p:spPr>
          <a:xfrm>
            <a:off x="0" y="0"/>
            <a:ext cx="12193270" cy="6858000"/>
          </a:xfrm>
          <a:custGeom>
            <a:avLst/>
            <a:gdLst/>
            <a:ahLst/>
            <a:cxnLst/>
            <a:rect l="l" t="t" r="r" b="b"/>
            <a:pathLst>
              <a:path w="12193270" h="6858000">
                <a:moveTo>
                  <a:pt x="12193206" y="0"/>
                </a:moveTo>
                <a:lnTo>
                  <a:pt x="0" y="0"/>
                </a:lnTo>
                <a:lnTo>
                  <a:pt x="0" y="6858000"/>
                </a:lnTo>
                <a:lnTo>
                  <a:pt x="12193206" y="6858000"/>
                </a:lnTo>
                <a:lnTo>
                  <a:pt x="12193206" y="0"/>
                </a:lnTo>
                <a:close/>
              </a:path>
            </a:pathLst>
          </a:custGeom>
          <a:solidFill>
            <a:srgbClr val="945A92"/>
          </a:solidFill>
        </p:spPr>
        <p:txBody>
          <a:bodyPr wrap="square" lIns="0" tIns="0" rIns="0" bIns="0" rtlCol="0"/>
          <a:lstStyle/>
          <a:p>
            <a:endParaRPr/>
          </a:p>
        </p:txBody>
      </p:sp>
      <p:sp>
        <p:nvSpPr>
          <p:cNvPr id="11" name="object 3">
            <a:extLst>
              <a:ext uri="{FF2B5EF4-FFF2-40B4-BE49-F238E27FC236}">
                <a16:creationId xmlns:a16="http://schemas.microsoft.com/office/drawing/2014/main" id="{96EFA1D2-5570-1D70-5719-AAAFFA437947}"/>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12" name="object 4">
            <a:extLst>
              <a:ext uri="{FF2B5EF4-FFF2-40B4-BE49-F238E27FC236}">
                <a16:creationId xmlns:a16="http://schemas.microsoft.com/office/drawing/2014/main" id="{D0202973-8B6B-9B99-38D9-357ADB7676EF}"/>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13" name="object 5">
            <a:extLst>
              <a:ext uri="{FF2B5EF4-FFF2-40B4-BE49-F238E27FC236}">
                <a16:creationId xmlns:a16="http://schemas.microsoft.com/office/drawing/2014/main" id="{ACF33941-93F3-2853-4AB6-C75BF9562C55}"/>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14" name="object 6">
            <a:extLst>
              <a:ext uri="{FF2B5EF4-FFF2-40B4-BE49-F238E27FC236}">
                <a16:creationId xmlns:a16="http://schemas.microsoft.com/office/drawing/2014/main" id="{9F39F872-ED12-EA3F-34BB-84914F7B1455}"/>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15" name="object 7">
            <a:extLst>
              <a:ext uri="{FF2B5EF4-FFF2-40B4-BE49-F238E27FC236}">
                <a16:creationId xmlns:a16="http://schemas.microsoft.com/office/drawing/2014/main" id="{9CEA1C39-91B0-42FC-2E14-F4083DB3CE6F}"/>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spTree>
    <p:extLst>
      <p:ext uri="{BB962C8B-B14F-4D97-AF65-F5344CB8AC3E}">
        <p14:creationId xmlns:p14="http://schemas.microsoft.com/office/powerpoint/2010/main" val="1100345457"/>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4800" b="1" i="0" kern="1200">
          <a:solidFill>
            <a:srgbClr val="2A354D"/>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object 10">
            <a:extLst>
              <a:ext uri="{FF2B5EF4-FFF2-40B4-BE49-F238E27FC236}">
                <a16:creationId xmlns:a16="http://schemas.microsoft.com/office/drawing/2014/main" id="{378F3DF0-3D57-88D3-F672-50A0165784F9}"/>
              </a:ext>
            </a:extLst>
          </p:cNvPr>
          <p:cNvSpPr/>
          <p:nvPr userDrawn="1"/>
        </p:nvSpPr>
        <p:spPr>
          <a:xfrm>
            <a:off x="0" y="0"/>
            <a:ext cx="576000" cy="6858000"/>
          </a:xfrm>
          <a:custGeom>
            <a:avLst/>
            <a:gdLst/>
            <a:ahLst/>
            <a:cxnLst/>
            <a:rect l="l" t="t" r="r" b="b"/>
            <a:pathLst>
              <a:path w="540385" h="6858000">
                <a:moveTo>
                  <a:pt x="540004" y="0"/>
                </a:moveTo>
                <a:lnTo>
                  <a:pt x="0" y="0"/>
                </a:lnTo>
                <a:lnTo>
                  <a:pt x="0" y="6858000"/>
                </a:lnTo>
                <a:lnTo>
                  <a:pt x="540004" y="6858000"/>
                </a:lnTo>
                <a:lnTo>
                  <a:pt x="540004" y="0"/>
                </a:lnTo>
                <a:close/>
              </a:path>
            </a:pathLst>
          </a:custGeom>
          <a:solidFill>
            <a:srgbClr val="FF8F9A"/>
          </a:solidFill>
        </p:spPr>
        <p:txBody>
          <a:bodyPr wrap="square" lIns="72000" tIns="0" rIns="0" bIns="0" rtlCol="0"/>
          <a:lstStyle/>
          <a:p>
            <a:endParaRPr/>
          </a:p>
        </p:txBody>
      </p:sp>
      <p:grpSp>
        <p:nvGrpSpPr>
          <p:cNvPr id="2" name="Group 1">
            <a:extLst>
              <a:ext uri="{FF2B5EF4-FFF2-40B4-BE49-F238E27FC236}">
                <a16:creationId xmlns:a16="http://schemas.microsoft.com/office/drawing/2014/main" id="{96D7EA64-F5E7-7EC7-AB7C-39659A9E21F2}"/>
              </a:ext>
            </a:extLst>
          </p:cNvPr>
          <p:cNvGrpSpPr>
            <a:grpSpLocks noChangeAspect="1"/>
          </p:cNvGrpSpPr>
          <p:nvPr userDrawn="1"/>
        </p:nvGrpSpPr>
        <p:grpSpPr>
          <a:xfrm>
            <a:off x="10776651" y="6473885"/>
            <a:ext cx="1183212" cy="238333"/>
            <a:chOff x="10491420" y="6349301"/>
            <a:chExt cx="1479013" cy="297916"/>
          </a:xfrm>
        </p:grpSpPr>
        <p:sp>
          <p:nvSpPr>
            <p:cNvPr id="3" name="object 3">
              <a:extLst>
                <a:ext uri="{FF2B5EF4-FFF2-40B4-BE49-F238E27FC236}">
                  <a16:creationId xmlns:a16="http://schemas.microsoft.com/office/drawing/2014/main" id="{536A5E0B-2BEE-B008-F12B-AD36A960DF59}"/>
                </a:ext>
              </a:extLst>
            </p:cNvPr>
            <p:cNvSpPr/>
            <p:nvPr userDrawn="1"/>
          </p:nvSpPr>
          <p:spPr>
            <a:xfrm>
              <a:off x="10686263" y="6349301"/>
              <a:ext cx="180340" cy="138430"/>
            </a:xfrm>
            <a:custGeom>
              <a:avLst/>
              <a:gdLst/>
              <a:ahLst/>
              <a:cxnLst/>
              <a:rect l="l" t="t" r="r" b="b"/>
              <a:pathLst>
                <a:path w="180340" h="138429">
                  <a:moveTo>
                    <a:pt x="180174" y="84048"/>
                  </a:moveTo>
                  <a:lnTo>
                    <a:pt x="164922" y="76746"/>
                  </a:lnTo>
                  <a:lnTo>
                    <a:pt x="132829" y="61379"/>
                  </a:lnTo>
                  <a:lnTo>
                    <a:pt x="93967" y="61379"/>
                  </a:lnTo>
                  <a:lnTo>
                    <a:pt x="89954" y="66179"/>
                  </a:lnTo>
                  <a:lnTo>
                    <a:pt x="80378" y="61125"/>
                  </a:lnTo>
                  <a:lnTo>
                    <a:pt x="65189" y="58559"/>
                  </a:lnTo>
                  <a:lnTo>
                    <a:pt x="50025" y="61125"/>
                  </a:lnTo>
                  <a:lnTo>
                    <a:pt x="49568" y="53428"/>
                  </a:lnTo>
                  <a:lnTo>
                    <a:pt x="136690" y="53428"/>
                  </a:lnTo>
                  <a:lnTo>
                    <a:pt x="133642" y="23863"/>
                  </a:lnTo>
                  <a:lnTo>
                    <a:pt x="89789" y="838"/>
                  </a:lnTo>
                  <a:lnTo>
                    <a:pt x="26631" y="0"/>
                  </a:lnTo>
                  <a:lnTo>
                    <a:pt x="7188" y="254"/>
                  </a:lnTo>
                  <a:lnTo>
                    <a:pt x="0" y="419"/>
                  </a:lnTo>
                  <a:lnTo>
                    <a:pt x="0" y="53848"/>
                  </a:lnTo>
                  <a:lnTo>
                    <a:pt x="47345" y="76517"/>
                  </a:lnTo>
                  <a:lnTo>
                    <a:pt x="86207" y="76517"/>
                  </a:lnTo>
                  <a:lnTo>
                    <a:pt x="90220" y="71729"/>
                  </a:lnTo>
                  <a:lnTo>
                    <a:pt x="99771" y="76746"/>
                  </a:lnTo>
                  <a:lnTo>
                    <a:pt x="114947" y="79336"/>
                  </a:lnTo>
                  <a:lnTo>
                    <a:pt x="130175" y="76746"/>
                  </a:lnTo>
                  <a:lnTo>
                    <a:pt x="130581" y="84467"/>
                  </a:lnTo>
                  <a:lnTo>
                    <a:pt x="43484" y="84467"/>
                  </a:lnTo>
                  <a:lnTo>
                    <a:pt x="46520" y="114033"/>
                  </a:lnTo>
                  <a:lnTo>
                    <a:pt x="90398" y="137058"/>
                  </a:lnTo>
                  <a:lnTo>
                    <a:pt x="153543" y="137909"/>
                  </a:lnTo>
                  <a:lnTo>
                    <a:pt x="172999" y="137655"/>
                  </a:lnTo>
                  <a:lnTo>
                    <a:pt x="180174" y="137477"/>
                  </a:lnTo>
                  <a:lnTo>
                    <a:pt x="180174" y="84048"/>
                  </a:lnTo>
                  <a:close/>
                </a:path>
              </a:pathLst>
            </a:custGeom>
            <a:solidFill>
              <a:srgbClr val="2A354C"/>
            </a:solidFill>
          </p:spPr>
          <p:txBody>
            <a:bodyPr wrap="square" lIns="0" tIns="0" rIns="0" bIns="0" rtlCol="0"/>
            <a:lstStyle/>
            <a:p>
              <a:endParaRPr/>
            </a:p>
          </p:txBody>
        </p:sp>
        <p:sp>
          <p:nvSpPr>
            <p:cNvPr id="4" name="object 4">
              <a:extLst>
                <a:ext uri="{FF2B5EF4-FFF2-40B4-BE49-F238E27FC236}">
                  <a16:creationId xmlns:a16="http://schemas.microsoft.com/office/drawing/2014/main" id="{6FB611E8-F5B9-6443-0627-8033797A7E16}"/>
                </a:ext>
              </a:extLst>
            </p:cNvPr>
            <p:cNvSpPr/>
            <p:nvPr userDrawn="1"/>
          </p:nvSpPr>
          <p:spPr>
            <a:xfrm>
              <a:off x="10686263" y="6508787"/>
              <a:ext cx="180340" cy="138430"/>
            </a:xfrm>
            <a:custGeom>
              <a:avLst/>
              <a:gdLst/>
              <a:ahLst/>
              <a:cxnLst/>
              <a:rect l="l" t="t" r="r" b="b"/>
              <a:pathLst>
                <a:path w="180340" h="138429">
                  <a:moveTo>
                    <a:pt x="180174" y="419"/>
                  </a:moveTo>
                  <a:lnTo>
                    <a:pt x="172999" y="254"/>
                  </a:lnTo>
                  <a:lnTo>
                    <a:pt x="153543" y="0"/>
                  </a:lnTo>
                  <a:lnTo>
                    <a:pt x="124968" y="63"/>
                  </a:lnTo>
                  <a:lnTo>
                    <a:pt x="65582" y="2527"/>
                  </a:lnTo>
                  <a:lnTo>
                    <a:pt x="43484" y="53454"/>
                  </a:lnTo>
                  <a:lnTo>
                    <a:pt x="130581" y="53454"/>
                  </a:lnTo>
                  <a:lnTo>
                    <a:pt x="130175" y="61125"/>
                  </a:lnTo>
                  <a:lnTo>
                    <a:pt x="114947" y="58559"/>
                  </a:lnTo>
                  <a:lnTo>
                    <a:pt x="99771" y="61125"/>
                  </a:lnTo>
                  <a:lnTo>
                    <a:pt x="90208" y="66179"/>
                  </a:lnTo>
                  <a:lnTo>
                    <a:pt x="86207" y="61379"/>
                  </a:lnTo>
                  <a:lnTo>
                    <a:pt x="47345" y="61379"/>
                  </a:lnTo>
                  <a:lnTo>
                    <a:pt x="0" y="84048"/>
                  </a:lnTo>
                  <a:lnTo>
                    <a:pt x="0" y="137502"/>
                  </a:lnTo>
                  <a:lnTo>
                    <a:pt x="7188" y="137680"/>
                  </a:lnTo>
                  <a:lnTo>
                    <a:pt x="26631" y="137922"/>
                  </a:lnTo>
                  <a:lnTo>
                    <a:pt x="55219" y="137858"/>
                  </a:lnTo>
                  <a:lnTo>
                    <a:pt x="114592" y="135394"/>
                  </a:lnTo>
                  <a:lnTo>
                    <a:pt x="136690" y="84505"/>
                  </a:lnTo>
                  <a:lnTo>
                    <a:pt x="49568" y="84505"/>
                  </a:lnTo>
                  <a:lnTo>
                    <a:pt x="50025" y="76796"/>
                  </a:lnTo>
                  <a:lnTo>
                    <a:pt x="65189" y="79336"/>
                  </a:lnTo>
                  <a:lnTo>
                    <a:pt x="80378" y="76796"/>
                  </a:lnTo>
                  <a:lnTo>
                    <a:pt x="89966" y="71742"/>
                  </a:lnTo>
                  <a:lnTo>
                    <a:pt x="93967" y="76517"/>
                  </a:lnTo>
                  <a:lnTo>
                    <a:pt x="132829" y="76517"/>
                  </a:lnTo>
                  <a:lnTo>
                    <a:pt x="164973" y="61125"/>
                  </a:lnTo>
                  <a:lnTo>
                    <a:pt x="180174" y="53848"/>
                  </a:lnTo>
                  <a:lnTo>
                    <a:pt x="180174" y="419"/>
                  </a:lnTo>
                  <a:close/>
                </a:path>
              </a:pathLst>
            </a:custGeom>
            <a:solidFill>
              <a:srgbClr val="2A354C"/>
            </a:solidFill>
          </p:spPr>
          <p:txBody>
            <a:bodyPr wrap="square" lIns="0" tIns="0" rIns="0" bIns="0" rtlCol="0"/>
            <a:lstStyle/>
            <a:p>
              <a:endParaRPr/>
            </a:p>
          </p:txBody>
        </p:sp>
        <p:sp>
          <p:nvSpPr>
            <p:cNvPr id="5" name="object 5">
              <a:extLst>
                <a:ext uri="{FF2B5EF4-FFF2-40B4-BE49-F238E27FC236}">
                  <a16:creationId xmlns:a16="http://schemas.microsoft.com/office/drawing/2014/main" id="{6CF2759C-3A22-C914-0302-FEA9216AD25A}"/>
                </a:ext>
              </a:extLst>
            </p:cNvPr>
            <p:cNvSpPr/>
            <p:nvPr userDrawn="1"/>
          </p:nvSpPr>
          <p:spPr>
            <a:xfrm>
              <a:off x="10491420" y="6349301"/>
              <a:ext cx="180340" cy="138430"/>
            </a:xfrm>
            <a:custGeom>
              <a:avLst/>
              <a:gdLst/>
              <a:ahLst/>
              <a:cxnLst/>
              <a:rect l="l" t="t" r="r" b="b"/>
              <a:pathLst>
                <a:path w="180340" h="138429">
                  <a:moveTo>
                    <a:pt x="180187" y="419"/>
                  </a:moveTo>
                  <a:lnTo>
                    <a:pt x="172999" y="254"/>
                  </a:lnTo>
                  <a:lnTo>
                    <a:pt x="153555" y="0"/>
                  </a:lnTo>
                  <a:lnTo>
                    <a:pt x="124980" y="63"/>
                  </a:lnTo>
                  <a:lnTo>
                    <a:pt x="65582" y="2501"/>
                  </a:lnTo>
                  <a:lnTo>
                    <a:pt x="43472" y="53428"/>
                  </a:lnTo>
                  <a:lnTo>
                    <a:pt x="130594" y="53428"/>
                  </a:lnTo>
                  <a:lnTo>
                    <a:pt x="130149" y="61125"/>
                  </a:lnTo>
                  <a:lnTo>
                    <a:pt x="114973" y="58559"/>
                  </a:lnTo>
                  <a:lnTo>
                    <a:pt x="99758" y="61125"/>
                  </a:lnTo>
                  <a:lnTo>
                    <a:pt x="90220" y="66167"/>
                  </a:lnTo>
                  <a:lnTo>
                    <a:pt x="86207" y="61379"/>
                  </a:lnTo>
                  <a:lnTo>
                    <a:pt x="47345" y="61379"/>
                  </a:lnTo>
                  <a:lnTo>
                    <a:pt x="0" y="84048"/>
                  </a:lnTo>
                  <a:lnTo>
                    <a:pt x="0" y="137477"/>
                  </a:lnTo>
                  <a:lnTo>
                    <a:pt x="7188" y="137655"/>
                  </a:lnTo>
                  <a:lnTo>
                    <a:pt x="26644" y="137909"/>
                  </a:lnTo>
                  <a:lnTo>
                    <a:pt x="55219" y="137845"/>
                  </a:lnTo>
                  <a:lnTo>
                    <a:pt x="114579" y="135407"/>
                  </a:lnTo>
                  <a:lnTo>
                    <a:pt x="136690" y="84467"/>
                  </a:lnTo>
                  <a:lnTo>
                    <a:pt x="49593" y="84467"/>
                  </a:lnTo>
                  <a:lnTo>
                    <a:pt x="50025" y="76746"/>
                  </a:lnTo>
                  <a:lnTo>
                    <a:pt x="65227" y="79336"/>
                  </a:lnTo>
                  <a:lnTo>
                    <a:pt x="80416" y="76746"/>
                  </a:lnTo>
                  <a:lnTo>
                    <a:pt x="89954" y="71742"/>
                  </a:lnTo>
                  <a:lnTo>
                    <a:pt x="93967" y="76517"/>
                  </a:lnTo>
                  <a:lnTo>
                    <a:pt x="132816" y="76517"/>
                  </a:lnTo>
                  <a:lnTo>
                    <a:pt x="164973" y="61125"/>
                  </a:lnTo>
                  <a:lnTo>
                    <a:pt x="180187" y="53848"/>
                  </a:lnTo>
                  <a:lnTo>
                    <a:pt x="180187" y="419"/>
                  </a:lnTo>
                  <a:close/>
                </a:path>
              </a:pathLst>
            </a:custGeom>
            <a:solidFill>
              <a:srgbClr val="2A354C"/>
            </a:solidFill>
          </p:spPr>
          <p:txBody>
            <a:bodyPr wrap="square" lIns="0" tIns="0" rIns="0" bIns="0" rtlCol="0"/>
            <a:lstStyle/>
            <a:p>
              <a:endParaRPr/>
            </a:p>
          </p:txBody>
        </p:sp>
        <p:sp>
          <p:nvSpPr>
            <p:cNvPr id="6" name="object 6">
              <a:extLst>
                <a:ext uri="{FF2B5EF4-FFF2-40B4-BE49-F238E27FC236}">
                  <a16:creationId xmlns:a16="http://schemas.microsoft.com/office/drawing/2014/main" id="{CDAD501D-9DA0-A45C-E8AA-D833F0108147}"/>
                </a:ext>
              </a:extLst>
            </p:cNvPr>
            <p:cNvSpPr/>
            <p:nvPr userDrawn="1"/>
          </p:nvSpPr>
          <p:spPr>
            <a:xfrm>
              <a:off x="10491420" y="6508787"/>
              <a:ext cx="180340" cy="138430"/>
            </a:xfrm>
            <a:custGeom>
              <a:avLst/>
              <a:gdLst/>
              <a:ahLst/>
              <a:cxnLst/>
              <a:rect l="l" t="t" r="r" b="b"/>
              <a:pathLst>
                <a:path w="180340" h="138429">
                  <a:moveTo>
                    <a:pt x="180187" y="84048"/>
                  </a:moveTo>
                  <a:lnTo>
                    <a:pt x="165036" y="76796"/>
                  </a:lnTo>
                  <a:lnTo>
                    <a:pt x="132816" y="61379"/>
                  </a:lnTo>
                  <a:lnTo>
                    <a:pt x="93967" y="61379"/>
                  </a:lnTo>
                  <a:lnTo>
                    <a:pt x="89966" y="66167"/>
                  </a:lnTo>
                  <a:lnTo>
                    <a:pt x="80416" y="61125"/>
                  </a:lnTo>
                  <a:lnTo>
                    <a:pt x="65227" y="58559"/>
                  </a:lnTo>
                  <a:lnTo>
                    <a:pt x="50025" y="61125"/>
                  </a:lnTo>
                  <a:lnTo>
                    <a:pt x="49593" y="53454"/>
                  </a:lnTo>
                  <a:lnTo>
                    <a:pt x="136690" y="53454"/>
                  </a:lnTo>
                  <a:lnTo>
                    <a:pt x="133642" y="23901"/>
                  </a:lnTo>
                  <a:lnTo>
                    <a:pt x="127736" y="8572"/>
                  </a:lnTo>
                  <a:lnTo>
                    <a:pt x="114579" y="2527"/>
                  </a:lnTo>
                  <a:lnTo>
                    <a:pt x="89776" y="838"/>
                  </a:lnTo>
                  <a:lnTo>
                    <a:pt x="55219" y="63"/>
                  </a:lnTo>
                  <a:lnTo>
                    <a:pt x="26644" y="0"/>
                  </a:lnTo>
                  <a:lnTo>
                    <a:pt x="7188" y="254"/>
                  </a:lnTo>
                  <a:lnTo>
                    <a:pt x="0" y="419"/>
                  </a:lnTo>
                  <a:lnTo>
                    <a:pt x="0" y="53848"/>
                  </a:lnTo>
                  <a:lnTo>
                    <a:pt x="47345" y="76517"/>
                  </a:lnTo>
                  <a:lnTo>
                    <a:pt x="86207" y="76517"/>
                  </a:lnTo>
                  <a:lnTo>
                    <a:pt x="90208" y="71755"/>
                  </a:lnTo>
                  <a:lnTo>
                    <a:pt x="99758" y="76796"/>
                  </a:lnTo>
                  <a:lnTo>
                    <a:pt x="114973" y="79336"/>
                  </a:lnTo>
                  <a:lnTo>
                    <a:pt x="130149" y="76796"/>
                  </a:lnTo>
                  <a:lnTo>
                    <a:pt x="130594" y="84505"/>
                  </a:lnTo>
                  <a:lnTo>
                    <a:pt x="43472" y="84505"/>
                  </a:lnTo>
                  <a:lnTo>
                    <a:pt x="46520" y="114046"/>
                  </a:lnTo>
                  <a:lnTo>
                    <a:pt x="90411" y="137058"/>
                  </a:lnTo>
                  <a:lnTo>
                    <a:pt x="153555" y="137922"/>
                  </a:lnTo>
                  <a:lnTo>
                    <a:pt x="172999" y="137680"/>
                  </a:lnTo>
                  <a:lnTo>
                    <a:pt x="180187" y="137502"/>
                  </a:lnTo>
                  <a:lnTo>
                    <a:pt x="180187" y="84048"/>
                  </a:lnTo>
                  <a:close/>
                </a:path>
              </a:pathLst>
            </a:custGeom>
            <a:solidFill>
              <a:srgbClr val="2A354C"/>
            </a:solidFill>
          </p:spPr>
          <p:txBody>
            <a:bodyPr wrap="square" lIns="0" tIns="0" rIns="0" bIns="0" rtlCol="0"/>
            <a:lstStyle/>
            <a:p>
              <a:endParaRPr/>
            </a:p>
          </p:txBody>
        </p:sp>
        <p:sp>
          <p:nvSpPr>
            <p:cNvPr id="8" name="object 7">
              <a:extLst>
                <a:ext uri="{FF2B5EF4-FFF2-40B4-BE49-F238E27FC236}">
                  <a16:creationId xmlns:a16="http://schemas.microsoft.com/office/drawing/2014/main" id="{0B40355A-3575-3E4F-6D42-C2925145BAF1}"/>
                </a:ext>
              </a:extLst>
            </p:cNvPr>
            <p:cNvSpPr/>
            <p:nvPr userDrawn="1"/>
          </p:nvSpPr>
          <p:spPr>
            <a:xfrm>
              <a:off x="10921413" y="6406053"/>
              <a:ext cx="1049020" cy="187960"/>
            </a:xfrm>
            <a:custGeom>
              <a:avLst/>
              <a:gdLst/>
              <a:ahLst/>
              <a:cxnLst/>
              <a:rect l="l" t="t" r="r" b="b"/>
              <a:pathLst>
                <a:path w="1049020" h="187959">
                  <a:moveTo>
                    <a:pt x="95034" y="533"/>
                  </a:moveTo>
                  <a:lnTo>
                    <a:pt x="55094" y="7965"/>
                  </a:lnTo>
                  <a:lnTo>
                    <a:pt x="25214" y="28138"/>
                  </a:lnTo>
                  <a:lnTo>
                    <a:pt x="6485" y="57867"/>
                  </a:lnTo>
                  <a:lnTo>
                    <a:pt x="0" y="93967"/>
                  </a:lnTo>
                  <a:lnTo>
                    <a:pt x="6485" y="130074"/>
                  </a:lnTo>
                  <a:lnTo>
                    <a:pt x="25214" y="159807"/>
                  </a:lnTo>
                  <a:lnTo>
                    <a:pt x="55094" y="179981"/>
                  </a:lnTo>
                  <a:lnTo>
                    <a:pt x="95034" y="187413"/>
                  </a:lnTo>
                  <a:lnTo>
                    <a:pt x="128124" y="182138"/>
                  </a:lnTo>
                  <a:lnTo>
                    <a:pt x="154262" y="167327"/>
                  </a:lnTo>
                  <a:lnTo>
                    <a:pt x="158418" y="161950"/>
                  </a:lnTo>
                  <a:lnTo>
                    <a:pt x="95034" y="161950"/>
                  </a:lnTo>
                  <a:lnTo>
                    <a:pt x="67676" y="156141"/>
                  </a:lnTo>
                  <a:lnTo>
                    <a:pt x="48945" y="140793"/>
                  </a:lnTo>
                  <a:lnTo>
                    <a:pt x="38187" y="119028"/>
                  </a:lnTo>
                  <a:lnTo>
                    <a:pt x="34747" y="93967"/>
                  </a:lnTo>
                  <a:lnTo>
                    <a:pt x="38187" y="68896"/>
                  </a:lnTo>
                  <a:lnTo>
                    <a:pt x="48945" y="47137"/>
                  </a:lnTo>
                  <a:lnTo>
                    <a:pt x="67676" y="31800"/>
                  </a:lnTo>
                  <a:lnTo>
                    <a:pt x="95034" y="25996"/>
                  </a:lnTo>
                  <a:lnTo>
                    <a:pt x="161264" y="25996"/>
                  </a:lnTo>
                  <a:lnTo>
                    <a:pt x="152350" y="16678"/>
                  </a:lnTo>
                  <a:lnTo>
                    <a:pt x="126480" y="4754"/>
                  </a:lnTo>
                  <a:lnTo>
                    <a:pt x="95034" y="533"/>
                  </a:lnTo>
                  <a:close/>
                </a:path>
                <a:path w="1049020" h="187959">
                  <a:moveTo>
                    <a:pt x="179514" y="115188"/>
                  </a:moveTo>
                  <a:lnTo>
                    <a:pt x="145605" y="115188"/>
                  </a:lnTo>
                  <a:lnTo>
                    <a:pt x="140873" y="133473"/>
                  </a:lnTo>
                  <a:lnTo>
                    <a:pt x="130849" y="148328"/>
                  </a:lnTo>
                  <a:lnTo>
                    <a:pt x="115560" y="158303"/>
                  </a:lnTo>
                  <a:lnTo>
                    <a:pt x="95034" y="161950"/>
                  </a:lnTo>
                  <a:lnTo>
                    <a:pt x="158418" y="161950"/>
                  </a:lnTo>
                  <a:lnTo>
                    <a:pt x="171906" y="144503"/>
                  </a:lnTo>
                  <a:lnTo>
                    <a:pt x="179514" y="115188"/>
                  </a:lnTo>
                  <a:close/>
                </a:path>
                <a:path w="1049020" h="187959">
                  <a:moveTo>
                    <a:pt x="161264" y="25996"/>
                  </a:moveTo>
                  <a:lnTo>
                    <a:pt x="95034" y="25996"/>
                  </a:lnTo>
                  <a:lnTo>
                    <a:pt x="114130" y="28660"/>
                  </a:lnTo>
                  <a:lnTo>
                    <a:pt x="128411" y="36058"/>
                  </a:lnTo>
                  <a:lnTo>
                    <a:pt x="138369" y="47299"/>
                  </a:lnTo>
                  <a:lnTo>
                    <a:pt x="144500" y="61493"/>
                  </a:lnTo>
                  <a:lnTo>
                    <a:pt x="179235" y="61493"/>
                  </a:lnTo>
                  <a:lnTo>
                    <a:pt x="170613" y="35769"/>
                  </a:lnTo>
                  <a:lnTo>
                    <a:pt x="161264" y="25996"/>
                  </a:lnTo>
                  <a:close/>
                </a:path>
                <a:path w="1049020" h="187959">
                  <a:moveTo>
                    <a:pt x="318420" y="70015"/>
                  </a:moveTo>
                  <a:lnTo>
                    <a:pt x="261823" y="70015"/>
                  </a:lnTo>
                  <a:lnTo>
                    <a:pt x="272126" y="70692"/>
                  </a:lnTo>
                  <a:lnTo>
                    <a:pt x="282001" y="73317"/>
                  </a:lnTo>
                  <a:lnTo>
                    <a:pt x="289417" y="78780"/>
                  </a:lnTo>
                  <a:lnTo>
                    <a:pt x="292341" y="87972"/>
                  </a:lnTo>
                  <a:lnTo>
                    <a:pt x="288719" y="97608"/>
                  </a:lnTo>
                  <a:lnTo>
                    <a:pt x="278996" y="102341"/>
                  </a:lnTo>
                  <a:lnTo>
                    <a:pt x="264887" y="104576"/>
                  </a:lnTo>
                  <a:lnTo>
                    <a:pt x="248107" y="106718"/>
                  </a:lnTo>
                  <a:lnTo>
                    <a:pt x="227692" y="109711"/>
                  </a:lnTo>
                  <a:lnTo>
                    <a:pt x="209465" y="116017"/>
                  </a:lnTo>
                  <a:lnTo>
                    <a:pt x="196370" y="127995"/>
                  </a:lnTo>
                  <a:lnTo>
                    <a:pt x="191350" y="148005"/>
                  </a:lnTo>
                  <a:lnTo>
                    <a:pt x="195506" y="164995"/>
                  </a:lnTo>
                  <a:lnTo>
                    <a:pt x="206638" y="177099"/>
                  </a:lnTo>
                  <a:lnTo>
                    <a:pt x="222747" y="184344"/>
                  </a:lnTo>
                  <a:lnTo>
                    <a:pt x="241833" y="186753"/>
                  </a:lnTo>
                  <a:lnTo>
                    <a:pt x="255349" y="185813"/>
                  </a:lnTo>
                  <a:lnTo>
                    <a:pt x="269084" y="182897"/>
                  </a:lnTo>
                  <a:lnTo>
                    <a:pt x="281966" y="177864"/>
                  </a:lnTo>
                  <a:lnTo>
                    <a:pt x="292925" y="170573"/>
                  </a:lnTo>
                  <a:lnTo>
                    <a:pt x="338594" y="170573"/>
                  </a:lnTo>
                  <a:lnTo>
                    <a:pt x="338594" y="163639"/>
                  </a:lnTo>
                  <a:lnTo>
                    <a:pt x="253834" y="163639"/>
                  </a:lnTo>
                  <a:lnTo>
                    <a:pt x="244326" y="162839"/>
                  </a:lnTo>
                  <a:lnTo>
                    <a:pt x="234564" y="160097"/>
                  </a:lnTo>
                  <a:lnTo>
                    <a:pt x="226947" y="154900"/>
                  </a:lnTo>
                  <a:lnTo>
                    <a:pt x="223875" y="146735"/>
                  </a:lnTo>
                  <a:lnTo>
                    <a:pt x="226052" y="137082"/>
                  </a:lnTo>
                  <a:lnTo>
                    <a:pt x="271984" y="122034"/>
                  </a:lnTo>
                  <a:lnTo>
                    <a:pt x="281897" y="120121"/>
                  </a:lnTo>
                  <a:lnTo>
                    <a:pt x="290334" y="116712"/>
                  </a:lnTo>
                  <a:lnTo>
                    <a:pt x="322897" y="116712"/>
                  </a:lnTo>
                  <a:lnTo>
                    <a:pt x="322897" y="85407"/>
                  </a:lnTo>
                  <a:lnTo>
                    <a:pt x="318420" y="70015"/>
                  </a:lnTo>
                  <a:close/>
                </a:path>
                <a:path w="1049020" h="187959">
                  <a:moveTo>
                    <a:pt x="338594" y="170573"/>
                  </a:moveTo>
                  <a:lnTo>
                    <a:pt x="292925" y="170573"/>
                  </a:lnTo>
                  <a:lnTo>
                    <a:pt x="296074" y="178186"/>
                  </a:lnTo>
                  <a:lnTo>
                    <a:pt x="301507" y="183183"/>
                  </a:lnTo>
                  <a:lnTo>
                    <a:pt x="308916" y="185920"/>
                  </a:lnTo>
                  <a:lnTo>
                    <a:pt x="317995" y="186753"/>
                  </a:lnTo>
                  <a:lnTo>
                    <a:pt x="323443" y="186753"/>
                  </a:lnTo>
                  <a:lnTo>
                    <a:pt x="333705" y="184924"/>
                  </a:lnTo>
                  <a:lnTo>
                    <a:pt x="338594" y="183400"/>
                  </a:lnTo>
                  <a:lnTo>
                    <a:pt x="338594" y="170573"/>
                  </a:lnTo>
                  <a:close/>
                </a:path>
                <a:path w="1049020" h="187959">
                  <a:moveTo>
                    <a:pt x="322897" y="116712"/>
                  </a:moveTo>
                  <a:lnTo>
                    <a:pt x="290334" y="116712"/>
                  </a:lnTo>
                  <a:lnTo>
                    <a:pt x="290334" y="138506"/>
                  </a:lnTo>
                  <a:lnTo>
                    <a:pt x="286640" y="150223"/>
                  </a:lnTo>
                  <a:lnTo>
                    <a:pt x="277442" y="157997"/>
                  </a:lnTo>
                  <a:lnTo>
                    <a:pt x="265565" y="162309"/>
                  </a:lnTo>
                  <a:lnTo>
                    <a:pt x="253834" y="163639"/>
                  </a:lnTo>
                  <a:lnTo>
                    <a:pt x="324611" y="163639"/>
                  </a:lnTo>
                  <a:lnTo>
                    <a:pt x="322897" y="160858"/>
                  </a:lnTo>
                  <a:lnTo>
                    <a:pt x="322897" y="116712"/>
                  </a:lnTo>
                  <a:close/>
                </a:path>
                <a:path w="1049020" h="187959">
                  <a:moveTo>
                    <a:pt x="338594" y="163156"/>
                  </a:moveTo>
                  <a:lnTo>
                    <a:pt x="335140" y="163639"/>
                  </a:lnTo>
                  <a:lnTo>
                    <a:pt x="338594" y="163639"/>
                  </a:lnTo>
                  <a:lnTo>
                    <a:pt x="338594" y="163156"/>
                  </a:lnTo>
                  <a:close/>
                </a:path>
                <a:path w="1049020" h="187959">
                  <a:moveTo>
                    <a:pt x="263778" y="46951"/>
                  </a:moveTo>
                  <a:lnTo>
                    <a:pt x="239921" y="49043"/>
                  </a:lnTo>
                  <a:lnTo>
                    <a:pt x="218940" y="56207"/>
                  </a:lnTo>
                  <a:lnTo>
                    <a:pt x="203623" y="69776"/>
                  </a:lnTo>
                  <a:lnTo>
                    <a:pt x="196761" y="91084"/>
                  </a:lnTo>
                  <a:lnTo>
                    <a:pt x="229285" y="91084"/>
                  </a:lnTo>
                  <a:lnTo>
                    <a:pt x="232407" y="81737"/>
                  </a:lnTo>
                  <a:lnTo>
                    <a:pt x="239244" y="75168"/>
                  </a:lnTo>
                  <a:lnTo>
                    <a:pt x="249236" y="71289"/>
                  </a:lnTo>
                  <a:lnTo>
                    <a:pt x="261823" y="70015"/>
                  </a:lnTo>
                  <a:lnTo>
                    <a:pt x="318420" y="70015"/>
                  </a:lnTo>
                  <a:lnTo>
                    <a:pt x="317717" y="67600"/>
                  </a:lnTo>
                  <a:lnTo>
                    <a:pt x="304158" y="55692"/>
                  </a:lnTo>
                  <a:lnTo>
                    <a:pt x="285189" y="49027"/>
                  </a:lnTo>
                  <a:lnTo>
                    <a:pt x="263778" y="46951"/>
                  </a:lnTo>
                  <a:close/>
                </a:path>
                <a:path w="1049020" h="187959">
                  <a:moveTo>
                    <a:pt x="391642" y="50545"/>
                  </a:moveTo>
                  <a:lnTo>
                    <a:pt x="360857" y="50545"/>
                  </a:lnTo>
                  <a:lnTo>
                    <a:pt x="360857" y="183133"/>
                  </a:lnTo>
                  <a:lnTo>
                    <a:pt x="393395" y="183133"/>
                  </a:lnTo>
                  <a:lnTo>
                    <a:pt x="393395" y="104419"/>
                  </a:lnTo>
                  <a:lnTo>
                    <a:pt x="396062" y="89726"/>
                  </a:lnTo>
                  <a:lnTo>
                    <a:pt x="403193" y="78935"/>
                  </a:lnTo>
                  <a:lnTo>
                    <a:pt x="413476" y="72285"/>
                  </a:lnTo>
                  <a:lnTo>
                    <a:pt x="425602" y="70015"/>
                  </a:lnTo>
                  <a:lnTo>
                    <a:pt x="570821" y="70015"/>
                  </a:lnTo>
                  <a:lnTo>
                    <a:pt x="570092" y="68973"/>
                  </a:lnTo>
                  <a:lnTo>
                    <a:pt x="391642" y="68973"/>
                  </a:lnTo>
                  <a:lnTo>
                    <a:pt x="391642" y="50545"/>
                  </a:lnTo>
                  <a:close/>
                </a:path>
                <a:path w="1049020" h="187959">
                  <a:moveTo>
                    <a:pt x="515480" y="70015"/>
                  </a:moveTo>
                  <a:lnTo>
                    <a:pt x="425602" y="70015"/>
                  </a:lnTo>
                  <a:lnTo>
                    <a:pt x="437967" y="71827"/>
                  </a:lnTo>
                  <a:lnTo>
                    <a:pt x="445976" y="77176"/>
                  </a:lnTo>
                  <a:lnTo>
                    <a:pt x="450294" y="85933"/>
                  </a:lnTo>
                  <a:lnTo>
                    <a:pt x="451586" y="97967"/>
                  </a:lnTo>
                  <a:lnTo>
                    <a:pt x="451586" y="183133"/>
                  </a:lnTo>
                  <a:lnTo>
                    <a:pt x="484111" y="183133"/>
                  </a:lnTo>
                  <a:lnTo>
                    <a:pt x="484235" y="104419"/>
                  </a:lnTo>
                  <a:lnTo>
                    <a:pt x="485924" y="90481"/>
                  </a:lnTo>
                  <a:lnTo>
                    <a:pt x="491561" y="79349"/>
                  </a:lnTo>
                  <a:lnTo>
                    <a:pt x="501315" y="72408"/>
                  </a:lnTo>
                  <a:lnTo>
                    <a:pt x="515480" y="70015"/>
                  </a:lnTo>
                  <a:close/>
                </a:path>
                <a:path w="1049020" h="187959">
                  <a:moveTo>
                    <a:pt x="570821" y="70015"/>
                  </a:moveTo>
                  <a:lnTo>
                    <a:pt x="515480" y="70015"/>
                  </a:lnTo>
                  <a:lnTo>
                    <a:pt x="530389" y="72628"/>
                  </a:lnTo>
                  <a:lnTo>
                    <a:pt x="538437" y="79956"/>
                  </a:lnTo>
                  <a:lnTo>
                    <a:pt x="541724" y="91232"/>
                  </a:lnTo>
                  <a:lnTo>
                    <a:pt x="542298" y="104419"/>
                  </a:lnTo>
                  <a:lnTo>
                    <a:pt x="542353" y="183133"/>
                  </a:lnTo>
                  <a:lnTo>
                    <a:pt x="574827" y="183133"/>
                  </a:lnTo>
                  <a:lnTo>
                    <a:pt x="574769" y="91232"/>
                  </a:lnTo>
                  <a:lnTo>
                    <a:pt x="571489" y="70970"/>
                  </a:lnTo>
                  <a:lnTo>
                    <a:pt x="570821" y="70015"/>
                  </a:lnTo>
                  <a:close/>
                </a:path>
                <a:path w="1049020" h="187959">
                  <a:moveTo>
                    <a:pt x="437883" y="46951"/>
                  </a:moveTo>
                  <a:lnTo>
                    <a:pt x="422295" y="48556"/>
                  </a:lnTo>
                  <a:lnTo>
                    <a:pt x="410068" y="53066"/>
                  </a:lnTo>
                  <a:lnTo>
                    <a:pt x="400401" y="60024"/>
                  </a:lnTo>
                  <a:lnTo>
                    <a:pt x="392493" y="68973"/>
                  </a:lnTo>
                  <a:lnTo>
                    <a:pt x="479247" y="68973"/>
                  </a:lnTo>
                  <a:lnTo>
                    <a:pt x="472548" y="59151"/>
                  </a:lnTo>
                  <a:lnTo>
                    <a:pt x="462851" y="52290"/>
                  </a:lnTo>
                  <a:lnTo>
                    <a:pt x="451011" y="48265"/>
                  </a:lnTo>
                  <a:lnTo>
                    <a:pt x="437883" y="46951"/>
                  </a:lnTo>
                  <a:close/>
                </a:path>
                <a:path w="1049020" h="187959">
                  <a:moveTo>
                    <a:pt x="525475" y="46951"/>
                  </a:moveTo>
                  <a:lnTo>
                    <a:pt x="510765" y="48485"/>
                  </a:lnTo>
                  <a:lnTo>
                    <a:pt x="498417" y="52876"/>
                  </a:lnTo>
                  <a:lnTo>
                    <a:pt x="488041" y="59810"/>
                  </a:lnTo>
                  <a:lnTo>
                    <a:pt x="479247" y="68973"/>
                  </a:lnTo>
                  <a:lnTo>
                    <a:pt x="570092" y="68973"/>
                  </a:lnTo>
                  <a:lnTo>
                    <a:pt x="561814" y="57142"/>
                  </a:lnTo>
                  <a:lnTo>
                    <a:pt x="546307" y="49378"/>
                  </a:lnTo>
                  <a:lnTo>
                    <a:pt x="525475" y="46951"/>
                  </a:lnTo>
                  <a:close/>
                </a:path>
                <a:path w="1049020" h="187959">
                  <a:moveTo>
                    <a:pt x="656424" y="46951"/>
                  </a:moveTo>
                  <a:lnTo>
                    <a:pt x="632832" y="50985"/>
                  </a:lnTo>
                  <a:lnTo>
                    <a:pt x="612381" y="63455"/>
                  </a:lnTo>
                  <a:lnTo>
                    <a:pt x="597978" y="84917"/>
                  </a:lnTo>
                  <a:lnTo>
                    <a:pt x="592531" y="115925"/>
                  </a:lnTo>
                  <a:lnTo>
                    <a:pt x="596777" y="143773"/>
                  </a:lnTo>
                  <a:lnTo>
                    <a:pt x="609607" y="166255"/>
                  </a:lnTo>
                  <a:lnTo>
                    <a:pt x="631155" y="181280"/>
                  </a:lnTo>
                  <a:lnTo>
                    <a:pt x="661555" y="186753"/>
                  </a:lnTo>
                  <a:lnTo>
                    <a:pt x="675317" y="185513"/>
                  </a:lnTo>
                  <a:lnTo>
                    <a:pt x="688132" y="181649"/>
                  </a:lnTo>
                  <a:lnTo>
                    <a:pt x="699072" y="174950"/>
                  </a:lnTo>
                  <a:lnTo>
                    <a:pt x="707212" y="165201"/>
                  </a:lnTo>
                  <a:lnTo>
                    <a:pt x="738581" y="165201"/>
                  </a:lnTo>
                  <a:lnTo>
                    <a:pt x="738581" y="163639"/>
                  </a:lnTo>
                  <a:lnTo>
                    <a:pt x="665848" y="163639"/>
                  </a:lnTo>
                  <a:lnTo>
                    <a:pt x="647553" y="159756"/>
                  </a:lnTo>
                  <a:lnTo>
                    <a:pt x="634855" y="149502"/>
                  </a:lnTo>
                  <a:lnTo>
                    <a:pt x="627456" y="134969"/>
                  </a:lnTo>
                  <a:lnTo>
                    <a:pt x="625055" y="118249"/>
                  </a:lnTo>
                  <a:lnTo>
                    <a:pt x="627220" y="100651"/>
                  </a:lnTo>
                  <a:lnTo>
                    <a:pt x="634274" y="85188"/>
                  </a:lnTo>
                  <a:lnTo>
                    <a:pt x="647060" y="74197"/>
                  </a:lnTo>
                  <a:lnTo>
                    <a:pt x="666419" y="70015"/>
                  </a:lnTo>
                  <a:lnTo>
                    <a:pt x="738581" y="70015"/>
                  </a:lnTo>
                  <a:lnTo>
                    <a:pt x="738581" y="67729"/>
                  </a:lnTo>
                  <a:lnTo>
                    <a:pt x="705523" y="67729"/>
                  </a:lnTo>
                  <a:lnTo>
                    <a:pt x="696240" y="58315"/>
                  </a:lnTo>
                  <a:lnTo>
                    <a:pt x="684183" y="51858"/>
                  </a:lnTo>
                  <a:lnTo>
                    <a:pt x="670522" y="48142"/>
                  </a:lnTo>
                  <a:lnTo>
                    <a:pt x="656424" y="46951"/>
                  </a:lnTo>
                  <a:close/>
                </a:path>
                <a:path w="1049020" h="187959">
                  <a:moveTo>
                    <a:pt x="738581" y="165201"/>
                  </a:moveTo>
                  <a:lnTo>
                    <a:pt x="707783" y="165201"/>
                  </a:lnTo>
                  <a:lnTo>
                    <a:pt x="707783" y="183133"/>
                  </a:lnTo>
                  <a:lnTo>
                    <a:pt x="738581" y="183133"/>
                  </a:lnTo>
                  <a:lnTo>
                    <a:pt x="738581" y="165201"/>
                  </a:lnTo>
                  <a:close/>
                </a:path>
                <a:path w="1049020" h="187959">
                  <a:moveTo>
                    <a:pt x="738581" y="70015"/>
                  </a:moveTo>
                  <a:lnTo>
                    <a:pt x="666419" y="70015"/>
                  </a:lnTo>
                  <a:lnTo>
                    <a:pt x="683396" y="73198"/>
                  </a:lnTo>
                  <a:lnTo>
                    <a:pt x="696240" y="82396"/>
                  </a:lnTo>
                  <a:lnTo>
                    <a:pt x="704372" y="97077"/>
                  </a:lnTo>
                  <a:lnTo>
                    <a:pt x="707212" y="116712"/>
                  </a:lnTo>
                  <a:lnTo>
                    <a:pt x="704838" y="133775"/>
                  </a:lnTo>
                  <a:lnTo>
                    <a:pt x="697436" y="148824"/>
                  </a:lnTo>
                  <a:lnTo>
                    <a:pt x="684580" y="159550"/>
                  </a:lnTo>
                  <a:lnTo>
                    <a:pt x="665848" y="163639"/>
                  </a:lnTo>
                  <a:lnTo>
                    <a:pt x="738581" y="163639"/>
                  </a:lnTo>
                  <a:lnTo>
                    <a:pt x="738581" y="70015"/>
                  </a:lnTo>
                  <a:close/>
                </a:path>
                <a:path w="1049020" h="187959">
                  <a:moveTo>
                    <a:pt x="738581" y="0"/>
                  </a:moveTo>
                  <a:lnTo>
                    <a:pt x="706094" y="0"/>
                  </a:lnTo>
                  <a:lnTo>
                    <a:pt x="706094" y="67729"/>
                  </a:lnTo>
                  <a:lnTo>
                    <a:pt x="738581" y="67729"/>
                  </a:lnTo>
                  <a:lnTo>
                    <a:pt x="738581" y="0"/>
                  </a:lnTo>
                  <a:close/>
                </a:path>
                <a:path w="1049020" h="187959">
                  <a:moveTo>
                    <a:pt x="829487" y="46951"/>
                  </a:moveTo>
                  <a:lnTo>
                    <a:pt x="799788" y="52589"/>
                  </a:lnTo>
                  <a:lnTo>
                    <a:pt x="777319" y="67821"/>
                  </a:lnTo>
                  <a:lnTo>
                    <a:pt x="763093" y="90125"/>
                  </a:lnTo>
                  <a:lnTo>
                    <a:pt x="758126" y="116979"/>
                  </a:lnTo>
                  <a:lnTo>
                    <a:pt x="762906" y="145080"/>
                  </a:lnTo>
                  <a:lnTo>
                    <a:pt x="776890" y="167154"/>
                  </a:lnTo>
                  <a:lnTo>
                    <a:pt x="799542" y="181584"/>
                  </a:lnTo>
                  <a:lnTo>
                    <a:pt x="830325" y="186753"/>
                  </a:lnTo>
                  <a:lnTo>
                    <a:pt x="853354" y="183772"/>
                  </a:lnTo>
                  <a:lnTo>
                    <a:pt x="873132" y="175042"/>
                  </a:lnTo>
                  <a:lnTo>
                    <a:pt x="885264" y="163639"/>
                  </a:lnTo>
                  <a:lnTo>
                    <a:pt x="830325" y="163639"/>
                  </a:lnTo>
                  <a:lnTo>
                    <a:pt x="812703" y="160429"/>
                  </a:lnTo>
                  <a:lnTo>
                    <a:pt x="800334" y="151811"/>
                  </a:lnTo>
                  <a:lnTo>
                    <a:pt x="793042" y="139298"/>
                  </a:lnTo>
                  <a:lnTo>
                    <a:pt x="790651" y="124409"/>
                  </a:lnTo>
                  <a:lnTo>
                    <a:pt x="899096" y="124409"/>
                  </a:lnTo>
                  <a:lnTo>
                    <a:pt x="897736" y="105155"/>
                  </a:lnTo>
                  <a:lnTo>
                    <a:pt x="790651" y="105155"/>
                  </a:lnTo>
                  <a:lnTo>
                    <a:pt x="793929" y="91333"/>
                  </a:lnTo>
                  <a:lnTo>
                    <a:pt x="801954" y="80179"/>
                  </a:lnTo>
                  <a:lnTo>
                    <a:pt x="814036" y="72728"/>
                  </a:lnTo>
                  <a:lnTo>
                    <a:pt x="829487" y="70015"/>
                  </a:lnTo>
                  <a:lnTo>
                    <a:pt x="882773" y="70015"/>
                  </a:lnTo>
                  <a:lnTo>
                    <a:pt x="860745" y="53461"/>
                  </a:lnTo>
                  <a:lnTo>
                    <a:pt x="829487" y="46951"/>
                  </a:lnTo>
                  <a:close/>
                </a:path>
                <a:path w="1049020" h="187959">
                  <a:moveTo>
                    <a:pt x="897089" y="141604"/>
                  </a:moveTo>
                  <a:lnTo>
                    <a:pt x="866305" y="141604"/>
                  </a:lnTo>
                  <a:lnTo>
                    <a:pt x="860920" y="151209"/>
                  </a:lnTo>
                  <a:lnTo>
                    <a:pt x="853235" y="158099"/>
                  </a:lnTo>
                  <a:lnTo>
                    <a:pt x="843089" y="162250"/>
                  </a:lnTo>
                  <a:lnTo>
                    <a:pt x="830325" y="163639"/>
                  </a:lnTo>
                  <a:lnTo>
                    <a:pt x="885264" y="163639"/>
                  </a:lnTo>
                  <a:lnTo>
                    <a:pt x="888199" y="160880"/>
                  </a:lnTo>
                  <a:lnTo>
                    <a:pt x="897089" y="141604"/>
                  </a:lnTo>
                  <a:close/>
                </a:path>
                <a:path w="1049020" h="187959">
                  <a:moveTo>
                    <a:pt x="882773" y="70015"/>
                  </a:moveTo>
                  <a:lnTo>
                    <a:pt x="829487" y="70015"/>
                  </a:lnTo>
                  <a:lnTo>
                    <a:pt x="844404" y="72907"/>
                  </a:lnTo>
                  <a:lnTo>
                    <a:pt x="855859" y="80656"/>
                  </a:lnTo>
                  <a:lnTo>
                    <a:pt x="863399" y="91869"/>
                  </a:lnTo>
                  <a:lnTo>
                    <a:pt x="866571" y="105155"/>
                  </a:lnTo>
                  <a:lnTo>
                    <a:pt x="897736" y="105155"/>
                  </a:lnTo>
                  <a:lnTo>
                    <a:pt x="897056" y="95525"/>
                  </a:lnTo>
                  <a:lnTo>
                    <a:pt x="883770" y="70764"/>
                  </a:lnTo>
                  <a:lnTo>
                    <a:pt x="882773" y="70015"/>
                  </a:lnTo>
                  <a:close/>
                </a:path>
                <a:path w="1049020" h="187959">
                  <a:moveTo>
                    <a:pt x="949871" y="50545"/>
                  </a:moveTo>
                  <a:lnTo>
                    <a:pt x="919035" y="50545"/>
                  </a:lnTo>
                  <a:lnTo>
                    <a:pt x="919035" y="183133"/>
                  </a:lnTo>
                  <a:lnTo>
                    <a:pt x="951572" y="183133"/>
                  </a:lnTo>
                  <a:lnTo>
                    <a:pt x="951572" y="104927"/>
                  </a:lnTo>
                  <a:lnTo>
                    <a:pt x="954102" y="91237"/>
                  </a:lnTo>
                  <a:lnTo>
                    <a:pt x="961293" y="80151"/>
                  </a:lnTo>
                  <a:lnTo>
                    <a:pt x="972548" y="72725"/>
                  </a:lnTo>
                  <a:lnTo>
                    <a:pt x="984443" y="70535"/>
                  </a:lnTo>
                  <a:lnTo>
                    <a:pt x="950455" y="70535"/>
                  </a:lnTo>
                  <a:lnTo>
                    <a:pt x="949871" y="70015"/>
                  </a:lnTo>
                  <a:lnTo>
                    <a:pt x="949871" y="50545"/>
                  </a:lnTo>
                  <a:close/>
                </a:path>
                <a:path w="1049020" h="187959">
                  <a:moveTo>
                    <a:pt x="1043086" y="70015"/>
                  </a:moveTo>
                  <a:lnTo>
                    <a:pt x="987272" y="70015"/>
                  </a:lnTo>
                  <a:lnTo>
                    <a:pt x="999754" y="71744"/>
                  </a:lnTo>
                  <a:lnTo>
                    <a:pt x="1008629" y="77104"/>
                  </a:lnTo>
                  <a:lnTo>
                    <a:pt x="1014020" y="86356"/>
                  </a:lnTo>
                  <a:lnTo>
                    <a:pt x="1016050" y="99758"/>
                  </a:lnTo>
                  <a:lnTo>
                    <a:pt x="1016050" y="183133"/>
                  </a:lnTo>
                  <a:lnTo>
                    <a:pt x="1048588" y="183133"/>
                  </a:lnTo>
                  <a:lnTo>
                    <a:pt x="1048588" y="92125"/>
                  </a:lnTo>
                  <a:lnTo>
                    <a:pt x="1044923" y="72497"/>
                  </a:lnTo>
                  <a:lnTo>
                    <a:pt x="1043086" y="70015"/>
                  </a:lnTo>
                  <a:close/>
                </a:path>
                <a:path w="1049020" h="187959">
                  <a:moveTo>
                    <a:pt x="996378" y="46951"/>
                  </a:moveTo>
                  <a:lnTo>
                    <a:pt x="982395" y="48581"/>
                  </a:lnTo>
                  <a:lnTo>
                    <a:pt x="969787" y="53262"/>
                  </a:lnTo>
                  <a:lnTo>
                    <a:pt x="958995" y="60683"/>
                  </a:lnTo>
                  <a:lnTo>
                    <a:pt x="950455" y="70535"/>
                  </a:lnTo>
                  <a:lnTo>
                    <a:pt x="984443" y="70535"/>
                  </a:lnTo>
                  <a:lnTo>
                    <a:pt x="987272" y="70015"/>
                  </a:lnTo>
                  <a:lnTo>
                    <a:pt x="1043086" y="70015"/>
                  </a:lnTo>
                  <a:lnTo>
                    <a:pt x="1034465" y="58366"/>
                  </a:lnTo>
                  <a:lnTo>
                    <a:pt x="1018016" y="49820"/>
                  </a:lnTo>
                  <a:lnTo>
                    <a:pt x="996378" y="46951"/>
                  </a:lnTo>
                  <a:close/>
                </a:path>
              </a:pathLst>
            </a:custGeom>
            <a:solidFill>
              <a:srgbClr val="2A354C"/>
            </a:solidFill>
          </p:spPr>
          <p:txBody>
            <a:bodyPr wrap="square" lIns="0" tIns="0" rIns="0" bIns="0" rtlCol="0"/>
            <a:lstStyle/>
            <a:p>
              <a:endParaRPr/>
            </a:p>
          </p:txBody>
        </p:sp>
      </p:grpSp>
      <p:cxnSp>
        <p:nvCxnSpPr>
          <p:cNvPr id="9" name="Straight Connector 8">
            <a:extLst>
              <a:ext uri="{FF2B5EF4-FFF2-40B4-BE49-F238E27FC236}">
                <a16:creationId xmlns:a16="http://schemas.microsoft.com/office/drawing/2014/main" id="{55DD2CA7-9710-768E-A14A-10C0637F57EB}"/>
              </a:ext>
            </a:extLst>
          </p:cNvPr>
          <p:cNvCxnSpPr>
            <a:cxnSpLocks/>
          </p:cNvCxnSpPr>
          <p:nvPr userDrawn="1"/>
        </p:nvCxnSpPr>
        <p:spPr>
          <a:xfrm>
            <a:off x="10578353" y="6473885"/>
            <a:ext cx="0" cy="238333"/>
          </a:xfrm>
          <a:prstGeom prst="line">
            <a:avLst/>
          </a:prstGeom>
          <a:ln>
            <a:solidFill>
              <a:srgbClr val="2A354D"/>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29A90750-0C2F-56E8-4384-C89DD57D152D}"/>
              </a:ext>
            </a:extLst>
          </p:cNvPr>
          <p:cNvSpPr>
            <a:spLocks noGrp="1"/>
          </p:cNvSpPr>
          <p:nvPr>
            <p:ph type="sldNum" sz="quarter" idx="4"/>
          </p:nvPr>
        </p:nvSpPr>
        <p:spPr>
          <a:xfrm>
            <a:off x="9774188" y="6437228"/>
            <a:ext cx="694863" cy="365125"/>
          </a:xfrm>
          <a:prstGeom prst="rect">
            <a:avLst/>
          </a:prstGeom>
        </p:spPr>
        <p:txBody>
          <a:bodyPr vert="horz" lIns="91440" tIns="45720" rIns="91440" bIns="45720" rtlCol="0" anchor="ctr"/>
          <a:lstStyle>
            <a:lvl1pPr algn="r">
              <a:defRPr sz="1200">
                <a:solidFill>
                  <a:srgbClr val="918C8A"/>
                </a:solidFill>
              </a:defRPr>
            </a:lvl1pPr>
          </a:lstStyle>
          <a:p>
            <a:fld id="{983CACB7-BD5B-E04E-9F7F-67AC39F2F8F1}" type="slidenum">
              <a:rPr lang="en-US" smtClean="0"/>
              <a:pPr/>
              <a:t>‹#›</a:t>
            </a:fld>
            <a:endParaRPr lang="en-US"/>
          </a:p>
        </p:txBody>
      </p:sp>
    </p:spTree>
    <p:extLst>
      <p:ext uri="{BB962C8B-B14F-4D97-AF65-F5344CB8AC3E}">
        <p14:creationId xmlns:p14="http://schemas.microsoft.com/office/powerpoint/2010/main" val="933200992"/>
      </p:ext>
    </p:extLst>
  </p:cSld>
  <p:clrMap bg1="lt1" tx1="dk1" bg2="lt2" tx2="dk2" accent1="accent1" accent2="accent2" accent3="accent3" accent4="accent4" accent5="accent5" accent6="accent6" hlink="hlink" folHlink="folHlink"/>
  <p:sldLayoutIdLst>
    <p:sldLayoutId id="2147484079" r:id="rId1"/>
    <p:sldLayoutId id="2147484072" r:id="rId2"/>
    <p:sldLayoutId id="2147484073" r:id="rId3"/>
    <p:sldLayoutId id="2147484074" r:id="rId4"/>
    <p:sldLayoutId id="2147484075" r:id="rId5"/>
    <p:sldLayoutId id="2147484076" r:id="rId6"/>
    <p:sldLayoutId id="2147484077" r:id="rId7"/>
    <p:sldLayoutId id="2147484078" r:id="rId8"/>
    <p:sldLayoutId id="2147484080"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2.svg"/><Relationship Id="rId4" Type="http://schemas.openxmlformats.org/officeDocument/2006/relationships/diagramQuickStyle" Target="../diagrams/quickStyle1.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jsna.camden.gov.uk/"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hyperlink" Target="https://www.datacamp.com/courses/free-introduction-to-r" TargetMode="External"/><Relationship Id="rId3" Type="http://schemas.openxmlformats.org/officeDocument/2006/relationships/hyperlink" Target="https://ukgovdatascience.github.io/rap_companion/" TargetMode="External"/><Relationship Id="rId7" Type="http://schemas.openxmlformats.org/officeDocument/2006/relationships/hyperlink" Target="https://nhsrcommunity.com/events.html" TargetMode="External"/><Relationship Id="rId2" Type="http://schemas.openxmlformats.org/officeDocument/2006/relationships/hyperlink" Target="https://dataingovernment.blog.gov.uk/2017/03/27/reproducible-analytical-pipeline/" TargetMode="External"/><Relationship Id="rId1" Type="http://schemas.openxmlformats.org/officeDocument/2006/relationships/slideLayout" Target="../slideLayouts/slideLayout4.xml"/><Relationship Id="rId6" Type="http://schemas.openxmlformats.org/officeDocument/2006/relationships/hyperlink" Target="https://intro-r-rstudio.nhsrcommunity.com/" TargetMode="External"/><Relationship Id="rId5" Type="http://schemas.openxmlformats.org/officeDocument/2006/relationships/hyperlink" Target="https://nhsrcommunity.slack.com/" TargetMode="External"/><Relationship Id="rId10" Type="http://schemas.openxmlformats.org/officeDocument/2006/relationships/hyperlink" Target="https://nhsdigital.github.io/rap-community-of-practice/training_resources/git/introduction-to-git/" TargetMode="External"/><Relationship Id="rId4" Type="http://schemas.openxmlformats.org/officeDocument/2006/relationships/hyperlink" Target="https://analysisfunction.civilservice.gov.uk/support/reproducible-analytical-pipelines/rap-case-studies/#the-coronavirus-covid-19-in-the-uk-dashboard" TargetMode="External"/><Relationship Id="rId9" Type="http://schemas.openxmlformats.org/officeDocument/2006/relationships/hyperlink" Target="https://nhsengland.github.io/nhs-r-reporting/tutorials/quarto.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sna.camden.gov.uk/" TargetMode="External"/><Relationship Id="rId2" Type="http://schemas.openxmlformats.org/officeDocument/2006/relationships/hyperlink" Target="mailto:publichealth.intel@camden.gov.uk"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40E3-4453-E9BC-FC5D-1B3CF339836A}"/>
              </a:ext>
            </a:extLst>
          </p:cNvPr>
          <p:cNvSpPr>
            <a:spLocks noGrp="1"/>
          </p:cNvSpPr>
          <p:nvPr>
            <p:ph type="title"/>
          </p:nvPr>
        </p:nvSpPr>
        <p:spPr>
          <a:xfrm>
            <a:off x="917713" y="2242516"/>
            <a:ext cx="7744506" cy="1325563"/>
          </a:xfrm>
        </p:spPr>
        <p:txBody>
          <a:bodyPr/>
          <a:lstStyle/>
          <a:p>
            <a:r>
              <a:rPr lang="en-GB" sz="4500"/>
              <a:t>Reproducible Analytical Pipelines: JSNA Hub</a:t>
            </a:r>
          </a:p>
        </p:txBody>
      </p:sp>
      <p:sp>
        <p:nvSpPr>
          <p:cNvPr id="3" name="Text Placeholder 2">
            <a:extLst>
              <a:ext uri="{FF2B5EF4-FFF2-40B4-BE49-F238E27FC236}">
                <a16:creationId xmlns:a16="http://schemas.microsoft.com/office/drawing/2014/main" id="{58F4FDD8-E4F7-A863-6C9C-296ACB9F94DE}"/>
              </a:ext>
            </a:extLst>
          </p:cNvPr>
          <p:cNvSpPr>
            <a:spLocks noGrp="1"/>
          </p:cNvSpPr>
          <p:nvPr>
            <p:ph type="body" sz="quarter" idx="13"/>
          </p:nvPr>
        </p:nvSpPr>
        <p:spPr/>
        <p:txBody>
          <a:bodyPr/>
          <a:lstStyle/>
          <a:p>
            <a:r>
              <a:rPr lang="en-US"/>
              <a:t>Annie Yu, Emma Wells</a:t>
            </a:r>
          </a:p>
        </p:txBody>
      </p:sp>
      <p:sp>
        <p:nvSpPr>
          <p:cNvPr id="5" name="Text Placeholder 4">
            <a:extLst>
              <a:ext uri="{FF2B5EF4-FFF2-40B4-BE49-F238E27FC236}">
                <a16:creationId xmlns:a16="http://schemas.microsoft.com/office/drawing/2014/main" id="{E0CFA3E7-907C-AFA2-1ADE-1529E9738A4C}"/>
              </a:ext>
            </a:extLst>
          </p:cNvPr>
          <p:cNvSpPr>
            <a:spLocks noGrp="1"/>
          </p:cNvSpPr>
          <p:nvPr>
            <p:ph type="body" sz="quarter" idx="15"/>
          </p:nvPr>
        </p:nvSpPr>
        <p:spPr/>
        <p:txBody>
          <a:bodyPr lIns="91440" tIns="45720" rIns="91440" bIns="45720" anchor="t"/>
          <a:lstStyle/>
          <a:p>
            <a:r>
              <a:rPr lang="en-US">
                <a:latin typeface="Montserrat"/>
              </a:rPr>
              <a:t>Public Health Intelligence Team, Camden Council</a:t>
            </a:r>
            <a:endParaRPr lang="en-US"/>
          </a:p>
        </p:txBody>
      </p:sp>
    </p:spTree>
    <p:extLst>
      <p:ext uri="{BB962C8B-B14F-4D97-AF65-F5344CB8AC3E}">
        <p14:creationId xmlns:p14="http://schemas.microsoft.com/office/powerpoint/2010/main" val="3150083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98F43-EC00-BD03-9E64-F5E56DFAF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145783-A20D-7382-95C0-9AD0DD49330E}"/>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E9D909FF-4E67-9796-D4E5-0FCB31AC0054}"/>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b="1" dirty="0">
                <a:solidFill>
                  <a:srgbClr val="C00000"/>
                </a:solidFill>
                <a:latin typeface="Montserrat"/>
              </a:rPr>
              <a:t>Any open-source programming language such as Python or R</a:t>
            </a:r>
            <a:endParaRPr lang="en-US" sz="2000" b="1" dirty="0">
              <a:solidFill>
                <a:srgbClr val="C00000"/>
              </a:solidFill>
              <a:latin typeface="Montserrat"/>
            </a:endParaRPr>
          </a:p>
          <a:p>
            <a:pPr marL="285750" indent="-285750">
              <a:buAutoNum type="arabicPeriod"/>
            </a:pPr>
            <a:r>
              <a:rPr lang="en-GB" sz="2000" dirty="0">
                <a:latin typeface="Montserrat"/>
              </a:rPr>
              <a:t> Git or any other version control software</a:t>
            </a:r>
            <a:endParaRPr lang="en-US" sz="2000" dirty="0">
              <a:solidFill>
                <a:srgbClr val="000000"/>
              </a:solidFill>
            </a:endParaRPr>
          </a:p>
          <a:p>
            <a:pPr marL="285750" indent="-285750">
              <a:buAutoNum type="arabicPeriod"/>
            </a:pPr>
            <a:r>
              <a:rPr lang="en-GB" sz="2000" dirty="0">
                <a:latin typeface="Montserrat"/>
              </a:rPr>
              <a:t> Data security measures and training</a:t>
            </a:r>
            <a:endParaRPr lang="en-GB" sz="2000" dirty="0"/>
          </a:p>
          <a:p>
            <a:endParaRPr lang="en-GB"/>
          </a:p>
        </p:txBody>
      </p:sp>
      <p:sp>
        <p:nvSpPr>
          <p:cNvPr id="4" name="Slide Number Placeholder 3">
            <a:extLst>
              <a:ext uri="{FF2B5EF4-FFF2-40B4-BE49-F238E27FC236}">
                <a16:creationId xmlns:a16="http://schemas.microsoft.com/office/drawing/2014/main" id="{586B3726-6F12-DEAF-E2CE-4679274287ED}"/>
              </a:ext>
            </a:extLst>
          </p:cNvPr>
          <p:cNvSpPr>
            <a:spLocks noGrp="1"/>
          </p:cNvSpPr>
          <p:nvPr>
            <p:ph type="sldNum" sz="quarter" idx="4"/>
          </p:nvPr>
        </p:nvSpPr>
        <p:spPr/>
        <p:txBody>
          <a:bodyPr/>
          <a:lstStyle/>
          <a:p>
            <a:fld id="{983CACB7-BD5B-E04E-9F7F-67AC39F2F8F1}" type="slidenum">
              <a:rPr lang="en-US" smtClean="0"/>
              <a:pPr/>
              <a:t>10</a:t>
            </a:fld>
            <a:endParaRPr lang="en-US"/>
          </a:p>
        </p:txBody>
      </p:sp>
      <p:pic>
        <p:nvPicPr>
          <p:cNvPr id="6" name="Picture 5" descr="A screenshot of a computer program&#10;&#10;AI-generated content may be incorrect.">
            <a:extLst>
              <a:ext uri="{FF2B5EF4-FFF2-40B4-BE49-F238E27FC236}">
                <a16:creationId xmlns:a16="http://schemas.microsoft.com/office/drawing/2014/main" id="{FA42CF61-B572-BA91-C57E-6E01E7483C92}"/>
              </a:ext>
            </a:extLst>
          </p:cNvPr>
          <p:cNvPicPr>
            <a:picLocks noChangeAspect="1"/>
          </p:cNvPicPr>
          <p:nvPr/>
        </p:nvPicPr>
        <p:blipFill>
          <a:blip r:embed="rId2"/>
          <a:stretch>
            <a:fillRect/>
          </a:stretch>
        </p:blipFill>
        <p:spPr>
          <a:xfrm>
            <a:off x="5216110" y="1102760"/>
            <a:ext cx="6364909" cy="4773958"/>
          </a:xfrm>
          <a:prstGeom prst="rect">
            <a:avLst/>
          </a:prstGeom>
        </p:spPr>
      </p:pic>
    </p:spTree>
    <p:extLst>
      <p:ext uri="{BB962C8B-B14F-4D97-AF65-F5344CB8AC3E}">
        <p14:creationId xmlns:p14="http://schemas.microsoft.com/office/powerpoint/2010/main" val="279674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AEC45-9655-B9F1-01A1-14180995D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5F47F4-0556-3FB8-5137-CDBE56FBFFEE}"/>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266EAA85-9EE7-6BC8-DF96-D9804EA0482F}"/>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b="1" dirty="0">
                <a:solidFill>
                  <a:srgbClr val="C00000"/>
                </a:solidFill>
                <a:latin typeface="Montserrat"/>
              </a:rPr>
              <a:t>Any open-source programming language such as Python or R</a:t>
            </a:r>
            <a:endParaRPr lang="en-US" sz="2000" b="1" dirty="0">
              <a:solidFill>
                <a:srgbClr val="C00000"/>
              </a:solidFill>
              <a:latin typeface="Montserrat"/>
            </a:endParaRPr>
          </a:p>
          <a:p>
            <a:pPr marL="285750" indent="-285750">
              <a:buAutoNum type="arabicPeriod"/>
            </a:pPr>
            <a:r>
              <a:rPr lang="en-GB" sz="2000" dirty="0">
                <a:latin typeface="Montserrat"/>
              </a:rPr>
              <a:t> Git or any other version control software</a:t>
            </a:r>
            <a:endParaRPr lang="en-US" sz="2000" dirty="0">
              <a:solidFill>
                <a:srgbClr val="000000"/>
              </a:solidFill>
            </a:endParaRPr>
          </a:p>
          <a:p>
            <a:pPr marL="285750" indent="-285750">
              <a:buAutoNum type="arabicPeriod"/>
            </a:pPr>
            <a:r>
              <a:rPr lang="en-GB" sz="2000" dirty="0">
                <a:latin typeface="Montserrat"/>
              </a:rPr>
              <a:t> Data security measures and training</a:t>
            </a:r>
            <a:endParaRPr lang="en-GB" sz="2000" dirty="0"/>
          </a:p>
          <a:p>
            <a:endParaRPr lang="en-GB"/>
          </a:p>
        </p:txBody>
      </p:sp>
      <p:sp>
        <p:nvSpPr>
          <p:cNvPr id="4" name="Slide Number Placeholder 3">
            <a:extLst>
              <a:ext uri="{FF2B5EF4-FFF2-40B4-BE49-F238E27FC236}">
                <a16:creationId xmlns:a16="http://schemas.microsoft.com/office/drawing/2014/main" id="{46FCBD23-D1BD-D714-DDE1-D4A38755E48A}"/>
              </a:ext>
            </a:extLst>
          </p:cNvPr>
          <p:cNvSpPr>
            <a:spLocks noGrp="1"/>
          </p:cNvSpPr>
          <p:nvPr>
            <p:ph type="sldNum" sz="quarter" idx="4"/>
          </p:nvPr>
        </p:nvSpPr>
        <p:spPr/>
        <p:txBody>
          <a:bodyPr/>
          <a:lstStyle/>
          <a:p>
            <a:fld id="{983CACB7-BD5B-E04E-9F7F-67AC39F2F8F1}" type="slidenum">
              <a:rPr lang="en-US" smtClean="0"/>
              <a:pPr/>
              <a:t>11</a:t>
            </a:fld>
            <a:endParaRPr lang="en-US"/>
          </a:p>
        </p:txBody>
      </p:sp>
      <p:pic>
        <p:nvPicPr>
          <p:cNvPr id="5" name="Picture 4" descr="A screenshot of a map&#10;&#10;AI-generated content may be incorrect.">
            <a:extLst>
              <a:ext uri="{FF2B5EF4-FFF2-40B4-BE49-F238E27FC236}">
                <a16:creationId xmlns:a16="http://schemas.microsoft.com/office/drawing/2014/main" id="{672D877A-FB6E-34C7-9C9F-37AE803F2775}"/>
              </a:ext>
            </a:extLst>
          </p:cNvPr>
          <p:cNvPicPr>
            <a:picLocks noChangeAspect="1"/>
          </p:cNvPicPr>
          <p:nvPr/>
        </p:nvPicPr>
        <p:blipFill>
          <a:blip r:embed="rId2"/>
          <a:stretch>
            <a:fillRect/>
          </a:stretch>
        </p:blipFill>
        <p:spPr>
          <a:xfrm>
            <a:off x="5277885" y="1681231"/>
            <a:ext cx="6462230" cy="3981451"/>
          </a:xfrm>
          <a:prstGeom prst="rect">
            <a:avLst/>
          </a:prstGeom>
        </p:spPr>
      </p:pic>
      <p:pic>
        <p:nvPicPr>
          <p:cNvPr id="6" name="Picture 5" descr="A computer screen shot of a program code&#10;&#10;AI-generated content may be incorrect.">
            <a:extLst>
              <a:ext uri="{FF2B5EF4-FFF2-40B4-BE49-F238E27FC236}">
                <a16:creationId xmlns:a16="http://schemas.microsoft.com/office/drawing/2014/main" id="{4212DA13-40CF-F944-25C9-F4283199EF1C}"/>
              </a:ext>
            </a:extLst>
          </p:cNvPr>
          <p:cNvPicPr>
            <a:picLocks noChangeAspect="1"/>
          </p:cNvPicPr>
          <p:nvPr/>
        </p:nvPicPr>
        <p:blipFill>
          <a:blip r:embed="rId3"/>
          <a:stretch>
            <a:fillRect/>
          </a:stretch>
        </p:blipFill>
        <p:spPr>
          <a:xfrm>
            <a:off x="1940201" y="4313996"/>
            <a:ext cx="3132206" cy="2316094"/>
          </a:xfrm>
          <a:prstGeom prst="rect">
            <a:avLst/>
          </a:prstGeom>
        </p:spPr>
      </p:pic>
      <p:sp>
        <p:nvSpPr>
          <p:cNvPr id="7" name="Arrow: Right 6">
            <a:extLst>
              <a:ext uri="{FF2B5EF4-FFF2-40B4-BE49-F238E27FC236}">
                <a16:creationId xmlns:a16="http://schemas.microsoft.com/office/drawing/2014/main" id="{2DD15BA0-AC93-33C4-A762-A0D4E21077B7}"/>
              </a:ext>
            </a:extLst>
          </p:cNvPr>
          <p:cNvSpPr/>
          <p:nvPr/>
        </p:nvSpPr>
        <p:spPr>
          <a:xfrm>
            <a:off x="4773741" y="5233623"/>
            <a:ext cx="585107" cy="476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2940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2ABF1-9A9E-445B-4FE0-118B242D7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837C0-7BB1-DB5C-AA4F-D132D35473E2}"/>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B098B49D-40F0-3882-9B7A-0AC1B2592C6A}"/>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dirty="0">
                <a:solidFill>
                  <a:schemeClr val="tx1"/>
                </a:solidFill>
                <a:latin typeface="Montserrat"/>
              </a:rPr>
              <a:t>Any open-source programming language such as Python or R</a:t>
            </a:r>
            <a:endParaRPr lang="en-US" sz="2000" dirty="0">
              <a:solidFill>
                <a:schemeClr val="tx1"/>
              </a:solidFill>
              <a:latin typeface="Montserrat"/>
            </a:endParaRPr>
          </a:p>
          <a:p>
            <a:pPr marL="285750" indent="-285750">
              <a:buAutoNum type="arabicPeriod"/>
            </a:pPr>
            <a:r>
              <a:rPr lang="en-GB" sz="2000" b="1" dirty="0">
                <a:solidFill>
                  <a:srgbClr val="C00000"/>
                </a:solidFill>
                <a:latin typeface="Montserrat"/>
              </a:rPr>
              <a:t> Git or any other version control software</a:t>
            </a:r>
            <a:endParaRPr lang="en-US" sz="2000" b="1" dirty="0">
              <a:solidFill>
                <a:srgbClr val="C00000"/>
              </a:solidFill>
            </a:endParaRPr>
          </a:p>
          <a:p>
            <a:pPr marL="285750" indent="-285750">
              <a:buAutoNum type="arabicPeriod"/>
            </a:pPr>
            <a:r>
              <a:rPr lang="en-GB" sz="2000" dirty="0">
                <a:latin typeface="Montserrat"/>
              </a:rPr>
              <a:t> Data security measures and training</a:t>
            </a:r>
            <a:endParaRPr lang="en-GB" sz="2000" dirty="0"/>
          </a:p>
          <a:p>
            <a:endParaRPr lang="en-GB"/>
          </a:p>
        </p:txBody>
      </p:sp>
      <p:sp>
        <p:nvSpPr>
          <p:cNvPr id="4" name="Slide Number Placeholder 3">
            <a:extLst>
              <a:ext uri="{FF2B5EF4-FFF2-40B4-BE49-F238E27FC236}">
                <a16:creationId xmlns:a16="http://schemas.microsoft.com/office/drawing/2014/main" id="{57708BE0-28F6-4885-C306-35A69B916A42}"/>
              </a:ext>
            </a:extLst>
          </p:cNvPr>
          <p:cNvSpPr>
            <a:spLocks noGrp="1"/>
          </p:cNvSpPr>
          <p:nvPr>
            <p:ph type="sldNum" sz="quarter" idx="4"/>
          </p:nvPr>
        </p:nvSpPr>
        <p:spPr/>
        <p:txBody>
          <a:bodyPr/>
          <a:lstStyle/>
          <a:p>
            <a:fld id="{983CACB7-BD5B-E04E-9F7F-67AC39F2F8F1}" type="slidenum">
              <a:rPr lang="en-US" smtClean="0"/>
              <a:pPr/>
              <a:t>12</a:t>
            </a:fld>
            <a:endParaRPr lang="en-US"/>
          </a:p>
        </p:txBody>
      </p:sp>
      <p:pic>
        <p:nvPicPr>
          <p:cNvPr id="5" name="Picture 4" descr="A diagram of a diagram of a diagram&#10;&#10;AI-generated content may be incorrect.">
            <a:extLst>
              <a:ext uri="{FF2B5EF4-FFF2-40B4-BE49-F238E27FC236}">
                <a16:creationId xmlns:a16="http://schemas.microsoft.com/office/drawing/2014/main" id="{02B22313-B276-9B0D-698A-7AFE94555C2A}"/>
              </a:ext>
            </a:extLst>
          </p:cNvPr>
          <p:cNvPicPr>
            <a:picLocks noChangeAspect="1"/>
          </p:cNvPicPr>
          <p:nvPr/>
        </p:nvPicPr>
        <p:blipFill>
          <a:blip r:embed="rId2"/>
          <a:stretch>
            <a:fillRect/>
          </a:stretch>
        </p:blipFill>
        <p:spPr>
          <a:xfrm>
            <a:off x="5960786" y="1981822"/>
            <a:ext cx="5438775" cy="2695575"/>
          </a:xfrm>
          <a:prstGeom prst="rect">
            <a:avLst/>
          </a:prstGeom>
        </p:spPr>
      </p:pic>
    </p:spTree>
    <p:extLst>
      <p:ext uri="{BB962C8B-B14F-4D97-AF65-F5344CB8AC3E}">
        <p14:creationId xmlns:p14="http://schemas.microsoft.com/office/powerpoint/2010/main" val="339440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55F3-2975-8C1B-65A8-DDE73339E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809D0-7BAB-FCCF-B67E-BA308E384BC5}"/>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521F084F-CAAC-AA8C-D9FF-7142700674D7}"/>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dirty="0">
                <a:solidFill>
                  <a:schemeClr val="tx1"/>
                </a:solidFill>
                <a:latin typeface="Montserrat"/>
              </a:rPr>
              <a:t>Any open-source programming language such as Python or R</a:t>
            </a:r>
            <a:endParaRPr lang="en-US" sz="2000" dirty="0">
              <a:solidFill>
                <a:schemeClr val="tx1"/>
              </a:solidFill>
              <a:latin typeface="Montserrat"/>
            </a:endParaRPr>
          </a:p>
          <a:p>
            <a:pPr marL="285750" indent="-285750">
              <a:buAutoNum type="arabicPeriod"/>
            </a:pPr>
            <a:r>
              <a:rPr lang="en-GB" sz="2000" b="1" dirty="0">
                <a:solidFill>
                  <a:srgbClr val="C00000"/>
                </a:solidFill>
                <a:latin typeface="Montserrat"/>
              </a:rPr>
              <a:t> Git or any other version control software</a:t>
            </a:r>
            <a:endParaRPr lang="en-US" sz="2000" b="1" dirty="0">
              <a:solidFill>
                <a:srgbClr val="C00000"/>
              </a:solidFill>
            </a:endParaRPr>
          </a:p>
          <a:p>
            <a:pPr marL="285750" indent="-285750">
              <a:buAutoNum type="arabicPeriod"/>
            </a:pPr>
            <a:r>
              <a:rPr lang="en-GB" sz="2000" dirty="0">
                <a:latin typeface="Montserrat"/>
              </a:rPr>
              <a:t> Data security measures and training</a:t>
            </a:r>
            <a:endParaRPr lang="en-GB" sz="2000" dirty="0"/>
          </a:p>
          <a:p>
            <a:endParaRPr lang="en-GB"/>
          </a:p>
        </p:txBody>
      </p:sp>
      <p:sp>
        <p:nvSpPr>
          <p:cNvPr id="4" name="Slide Number Placeholder 3">
            <a:extLst>
              <a:ext uri="{FF2B5EF4-FFF2-40B4-BE49-F238E27FC236}">
                <a16:creationId xmlns:a16="http://schemas.microsoft.com/office/drawing/2014/main" id="{DA83C014-F616-2F6E-884F-B32EA370E117}"/>
              </a:ext>
            </a:extLst>
          </p:cNvPr>
          <p:cNvSpPr>
            <a:spLocks noGrp="1"/>
          </p:cNvSpPr>
          <p:nvPr>
            <p:ph type="sldNum" sz="quarter" idx="4"/>
          </p:nvPr>
        </p:nvSpPr>
        <p:spPr/>
        <p:txBody>
          <a:bodyPr/>
          <a:lstStyle/>
          <a:p>
            <a:fld id="{983CACB7-BD5B-E04E-9F7F-67AC39F2F8F1}" type="slidenum">
              <a:rPr lang="en-US" smtClean="0"/>
              <a:pPr/>
              <a:t>13</a:t>
            </a:fld>
            <a:endParaRPr lang="en-US"/>
          </a:p>
        </p:txBody>
      </p:sp>
      <p:pic>
        <p:nvPicPr>
          <p:cNvPr id="7" name="Picture 6" descr="A screenshot of a computer&#10;&#10;AI-generated content may be incorrect.">
            <a:extLst>
              <a:ext uri="{FF2B5EF4-FFF2-40B4-BE49-F238E27FC236}">
                <a16:creationId xmlns:a16="http://schemas.microsoft.com/office/drawing/2014/main" id="{6A1F56AD-75C1-F4F9-A485-6983DD55F21C}"/>
              </a:ext>
            </a:extLst>
          </p:cNvPr>
          <p:cNvPicPr>
            <a:picLocks noChangeAspect="1"/>
          </p:cNvPicPr>
          <p:nvPr/>
        </p:nvPicPr>
        <p:blipFill>
          <a:blip r:embed="rId2"/>
          <a:stretch>
            <a:fillRect/>
          </a:stretch>
        </p:blipFill>
        <p:spPr>
          <a:xfrm>
            <a:off x="5420905" y="2610688"/>
            <a:ext cx="6176550" cy="2761744"/>
          </a:xfrm>
          <a:prstGeom prst="rect">
            <a:avLst/>
          </a:prstGeom>
        </p:spPr>
      </p:pic>
      <p:pic>
        <p:nvPicPr>
          <p:cNvPr id="8" name="Picture 7" descr="A black and white text&#10;&#10;AI-generated content may be incorrect.">
            <a:extLst>
              <a:ext uri="{FF2B5EF4-FFF2-40B4-BE49-F238E27FC236}">
                <a16:creationId xmlns:a16="http://schemas.microsoft.com/office/drawing/2014/main" id="{AA585200-59C3-27D3-CD16-7AE6C4D013EF}"/>
              </a:ext>
            </a:extLst>
          </p:cNvPr>
          <p:cNvPicPr>
            <a:picLocks noChangeAspect="1"/>
          </p:cNvPicPr>
          <p:nvPr/>
        </p:nvPicPr>
        <p:blipFill>
          <a:blip r:embed="rId3"/>
          <a:stretch>
            <a:fillRect/>
          </a:stretch>
        </p:blipFill>
        <p:spPr>
          <a:xfrm>
            <a:off x="5425867" y="1862207"/>
            <a:ext cx="1914525" cy="571500"/>
          </a:xfrm>
          <a:prstGeom prst="rect">
            <a:avLst/>
          </a:prstGeom>
        </p:spPr>
      </p:pic>
    </p:spTree>
    <p:extLst>
      <p:ext uri="{BB962C8B-B14F-4D97-AF65-F5344CB8AC3E}">
        <p14:creationId xmlns:p14="http://schemas.microsoft.com/office/powerpoint/2010/main" val="59117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EC173-E99A-6E6F-E334-90EC50FAA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738C6-58A0-634C-C74C-E8B5280FDBF0}"/>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19C39ABE-8047-34A0-2A63-3B2B0E7C1C3E}"/>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dirty="0">
                <a:solidFill>
                  <a:schemeClr val="tx1"/>
                </a:solidFill>
                <a:latin typeface="Montserrat"/>
              </a:rPr>
              <a:t>Any open-source programming language such as Python or R</a:t>
            </a:r>
            <a:endParaRPr lang="en-US" sz="2000" dirty="0">
              <a:solidFill>
                <a:schemeClr val="tx1"/>
              </a:solidFill>
              <a:latin typeface="Montserrat"/>
            </a:endParaRPr>
          </a:p>
          <a:p>
            <a:pPr marL="285750" indent="-285750">
              <a:buAutoNum type="arabicPeriod"/>
            </a:pPr>
            <a:r>
              <a:rPr lang="en-GB" sz="2000" b="1" dirty="0">
                <a:solidFill>
                  <a:srgbClr val="C00000"/>
                </a:solidFill>
                <a:latin typeface="Montserrat"/>
              </a:rPr>
              <a:t> Git or any other version control software</a:t>
            </a:r>
            <a:endParaRPr lang="en-US" sz="2000" b="1" dirty="0">
              <a:solidFill>
                <a:srgbClr val="C00000"/>
              </a:solidFill>
            </a:endParaRPr>
          </a:p>
          <a:p>
            <a:pPr marL="285750" indent="-285750">
              <a:buAutoNum type="arabicPeriod"/>
            </a:pPr>
            <a:r>
              <a:rPr lang="en-GB" sz="2000" dirty="0">
                <a:latin typeface="Montserrat"/>
              </a:rPr>
              <a:t> Data security measures and training</a:t>
            </a:r>
            <a:endParaRPr lang="en-GB" sz="2000" dirty="0"/>
          </a:p>
          <a:p>
            <a:endParaRPr lang="en-GB"/>
          </a:p>
        </p:txBody>
      </p:sp>
      <p:sp>
        <p:nvSpPr>
          <p:cNvPr id="4" name="Slide Number Placeholder 3">
            <a:extLst>
              <a:ext uri="{FF2B5EF4-FFF2-40B4-BE49-F238E27FC236}">
                <a16:creationId xmlns:a16="http://schemas.microsoft.com/office/drawing/2014/main" id="{D0F853E7-A9B5-280F-EE8D-49FC93ABF062}"/>
              </a:ext>
            </a:extLst>
          </p:cNvPr>
          <p:cNvSpPr>
            <a:spLocks noGrp="1"/>
          </p:cNvSpPr>
          <p:nvPr>
            <p:ph type="sldNum" sz="quarter" idx="4"/>
          </p:nvPr>
        </p:nvSpPr>
        <p:spPr/>
        <p:txBody>
          <a:bodyPr/>
          <a:lstStyle/>
          <a:p>
            <a:fld id="{983CACB7-BD5B-E04E-9F7F-67AC39F2F8F1}" type="slidenum">
              <a:rPr lang="en-US" smtClean="0"/>
              <a:pPr/>
              <a:t>14</a:t>
            </a:fld>
            <a:endParaRPr lang="en-US"/>
          </a:p>
        </p:txBody>
      </p:sp>
      <p:pic>
        <p:nvPicPr>
          <p:cNvPr id="5" name="Picture 4" descr="A diagram of a diagram&#10;&#10;AI-generated content may be incorrect.">
            <a:extLst>
              <a:ext uri="{FF2B5EF4-FFF2-40B4-BE49-F238E27FC236}">
                <a16:creationId xmlns:a16="http://schemas.microsoft.com/office/drawing/2014/main" id="{30497B23-2484-9AAC-D058-261E8D8A082F}"/>
              </a:ext>
            </a:extLst>
          </p:cNvPr>
          <p:cNvPicPr>
            <a:picLocks noChangeAspect="1"/>
          </p:cNvPicPr>
          <p:nvPr/>
        </p:nvPicPr>
        <p:blipFill>
          <a:blip r:embed="rId2"/>
          <a:stretch>
            <a:fillRect/>
          </a:stretch>
        </p:blipFill>
        <p:spPr>
          <a:xfrm>
            <a:off x="5409441" y="1711670"/>
            <a:ext cx="6088684" cy="3015008"/>
          </a:xfrm>
          <a:prstGeom prst="rect">
            <a:avLst/>
          </a:prstGeom>
        </p:spPr>
      </p:pic>
    </p:spTree>
    <p:extLst>
      <p:ext uri="{BB962C8B-B14F-4D97-AF65-F5344CB8AC3E}">
        <p14:creationId xmlns:p14="http://schemas.microsoft.com/office/powerpoint/2010/main" val="2303237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4C850-2CB7-5BD7-5279-38A3803E9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47A21-CCFC-9973-2317-A56ABDEAC246}"/>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B199EEAD-0247-21B2-450E-A6AAD58AD769}"/>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dirty="0">
                <a:solidFill>
                  <a:schemeClr val="tx1"/>
                </a:solidFill>
                <a:latin typeface="Montserrat"/>
              </a:rPr>
              <a:t>Any open-source programming language such as Python or R</a:t>
            </a:r>
            <a:endParaRPr lang="en-US" sz="2000" dirty="0">
              <a:solidFill>
                <a:schemeClr val="tx1"/>
              </a:solidFill>
              <a:latin typeface="Montserrat"/>
            </a:endParaRPr>
          </a:p>
          <a:p>
            <a:pPr marL="285750" indent="-285750">
              <a:buAutoNum type="arabicPeriod"/>
            </a:pPr>
            <a:r>
              <a:rPr lang="en-GB" sz="2000" dirty="0">
                <a:solidFill>
                  <a:schemeClr val="tx1"/>
                </a:solidFill>
                <a:latin typeface="Montserrat"/>
              </a:rPr>
              <a:t> Git or any other version control software</a:t>
            </a:r>
            <a:endParaRPr lang="en-US" sz="2000" dirty="0">
              <a:solidFill>
                <a:schemeClr val="tx1"/>
              </a:solidFill>
            </a:endParaRPr>
          </a:p>
          <a:p>
            <a:pPr marL="285750" indent="-285750">
              <a:buAutoNum type="arabicPeriod"/>
            </a:pPr>
            <a:r>
              <a:rPr lang="en-GB" sz="2000" b="1" dirty="0">
                <a:solidFill>
                  <a:srgbClr val="C00000"/>
                </a:solidFill>
                <a:latin typeface="Montserrat"/>
              </a:rPr>
              <a:t> Data security measures and training</a:t>
            </a:r>
            <a:endParaRPr lang="en-GB" sz="2000" b="1" dirty="0">
              <a:solidFill>
                <a:srgbClr val="C00000"/>
              </a:solidFill>
            </a:endParaRPr>
          </a:p>
          <a:p>
            <a:endParaRPr lang="en-GB"/>
          </a:p>
        </p:txBody>
      </p:sp>
      <p:sp>
        <p:nvSpPr>
          <p:cNvPr id="4" name="Slide Number Placeholder 3">
            <a:extLst>
              <a:ext uri="{FF2B5EF4-FFF2-40B4-BE49-F238E27FC236}">
                <a16:creationId xmlns:a16="http://schemas.microsoft.com/office/drawing/2014/main" id="{8602A046-0458-F6AC-1D19-D416A3E0F8C9}"/>
              </a:ext>
            </a:extLst>
          </p:cNvPr>
          <p:cNvSpPr>
            <a:spLocks noGrp="1"/>
          </p:cNvSpPr>
          <p:nvPr>
            <p:ph type="sldNum" sz="quarter" idx="4"/>
          </p:nvPr>
        </p:nvSpPr>
        <p:spPr/>
        <p:txBody>
          <a:bodyPr/>
          <a:lstStyle/>
          <a:p>
            <a:fld id="{983CACB7-BD5B-E04E-9F7F-67AC39F2F8F1}" type="slidenum">
              <a:rPr lang="en-US" smtClean="0"/>
              <a:pPr/>
              <a:t>15</a:t>
            </a:fld>
            <a:endParaRPr lang="en-US"/>
          </a:p>
        </p:txBody>
      </p:sp>
      <p:pic>
        <p:nvPicPr>
          <p:cNvPr id="8" name="Picture 7" descr="A screenshot of a chat&#10;&#10;AI-generated content may be incorrect.">
            <a:extLst>
              <a:ext uri="{FF2B5EF4-FFF2-40B4-BE49-F238E27FC236}">
                <a16:creationId xmlns:a16="http://schemas.microsoft.com/office/drawing/2014/main" id="{A5CA63CB-2CB2-9714-B7DD-61629A5C952B}"/>
              </a:ext>
            </a:extLst>
          </p:cNvPr>
          <p:cNvPicPr>
            <a:picLocks noChangeAspect="1"/>
          </p:cNvPicPr>
          <p:nvPr/>
        </p:nvPicPr>
        <p:blipFill>
          <a:blip r:embed="rId2"/>
          <a:stretch>
            <a:fillRect/>
          </a:stretch>
        </p:blipFill>
        <p:spPr>
          <a:xfrm>
            <a:off x="5654658" y="1711807"/>
            <a:ext cx="5941408" cy="3330408"/>
          </a:xfrm>
          <a:prstGeom prst="rect">
            <a:avLst/>
          </a:prstGeom>
        </p:spPr>
      </p:pic>
    </p:spTree>
    <p:extLst>
      <p:ext uri="{BB962C8B-B14F-4D97-AF65-F5344CB8AC3E}">
        <p14:creationId xmlns:p14="http://schemas.microsoft.com/office/powerpoint/2010/main" val="4250525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6B3D9-6A1A-6619-C733-0BC7A9F66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C2940-8D7F-A5E8-D6E4-444672C2D00B}"/>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629C69FB-B2C2-A74D-2961-C76886C3F5C3}"/>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r>
              <a:rPr lang="en-GB" sz="2000" b="1" dirty="0">
                <a:latin typeface="Montserrat"/>
              </a:rPr>
              <a:t>Key tools for RAP</a:t>
            </a:r>
            <a:endParaRPr lang="en-US" sz="2000" dirty="0">
              <a:solidFill>
                <a:srgbClr val="000000"/>
              </a:solidFill>
              <a:latin typeface="Montserrat"/>
            </a:endParaRPr>
          </a:p>
          <a:p>
            <a:pPr marL="342900" indent="-342900">
              <a:buAutoNum type="arabicPeriod"/>
            </a:pPr>
            <a:r>
              <a:rPr lang="en-GB" sz="2000" dirty="0">
                <a:solidFill>
                  <a:schemeClr val="tx1"/>
                </a:solidFill>
                <a:latin typeface="Montserrat"/>
              </a:rPr>
              <a:t>Any open-source programming language such as Python or R</a:t>
            </a:r>
            <a:endParaRPr lang="en-US" sz="2000" dirty="0">
              <a:solidFill>
                <a:schemeClr val="tx1"/>
              </a:solidFill>
              <a:latin typeface="Montserrat"/>
            </a:endParaRPr>
          </a:p>
          <a:p>
            <a:pPr marL="285750" indent="-285750">
              <a:buAutoNum type="arabicPeriod"/>
            </a:pPr>
            <a:r>
              <a:rPr lang="en-GB" sz="2000" dirty="0">
                <a:solidFill>
                  <a:schemeClr val="tx1"/>
                </a:solidFill>
                <a:latin typeface="Montserrat"/>
              </a:rPr>
              <a:t> Git or any other version control software</a:t>
            </a:r>
            <a:endParaRPr lang="en-US" sz="2000" dirty="0">
              <a:solidFill>
                <a:schemeClr val="tx1"/>
              </a:solidFill>
            </a:endParaRPr>
          </a:p>
          <a:p>
            <a:pPr marL="285750" indent="-285750">
              <a:buAutoNum type="arabicPeriod"/>
            </a:pPr>
            <a:r>
              <a:rPr lang="en-GB" sz="2000" b="1" dirty="0">
                <a:solidFill>
                  <a:srgbClr val="C00000"/>
                </a:solidFill>
                <a:latin typeface="Montserrat"/>
              </a:rPr>
              <a:t> Data security measures and training</a:t>
            </a:r>
            <a:endParaRPr lang="en-GB" sz="2000" b="1" dirty="0">
              <a:solidFill>
                <a:srgbClr val="C00000"/>
              </a:solidFill>
            </a:endParaRPr>
          </a:p>
          <a:p>
            <a:endParaRPr lang="en-GB"/>
          </a:p>
        </p:txBody>
      </p:sp>
      <p:sp>
        <p:nvSpPr>
          <p:cNvPr id="4" name="Slide Number Placeholder 3">
            <a:extLst>
              <a:ext uri="{FF2B5EF4-FFF2-40B4-BE49-F238E27FC236}">
                <a16:creationId xmlns:a16="http://schemas.microsoft.com/office/drawing/2014/main" id="{65F16329-6A7A-181C-C99F-F26C28420544}"/>
              </a:ext>
            </a:extLst>
          </p:cNvPr>
          <p:cNvSpPr>
            <a:spLocks noGrp="1"/>
          </p:cNvSpPr>
          <p:nvPr>
            <p:ph type="sldNum" sz="quarter" idx="4"/>
          </p:nvPr>
        </p:nvSpPr>
        <p:spPr/>
        <p:txBody>
          <a:bodyPr/>
          <a:lstStyle/>
          <a:p>
            <a:fld id="{983CACB7-BD5B-E04E-9F7F-67AC39F2F8F1}" type="slidenum">
              <a:rPr lang="en-US" smtClean="0"/>
              <a:pPr/>
              <a:t>16</a:t>
            </a:fld>
            <a:endParaRPr lang="en-US"/>
          </a:p>
        </p:txBody>
      </p:sp>
      <p:pic>
        <p:nvPicPr>
          <p:cNvPr id="6" name="Picture 5" descr="A screenshot of a computer&#10;&#10;AI-generated content may be incorrect.">
            <a:extLst>
              <a:ext uri="{FF2B5EF4-FFF2-40B4-BE49-F238E27FC236}">
                <a16:creationId xmlns:a16="http://schemas.microsoft.com/office/drawing/2014/main" id="{5184A930-1230-3A95-6D92-3E79727234E4}"/>
              </a:ext>
            </a:extLst>
          </p:cNvPr>
          <p:cNvPicPr>
            <a:picLocks noChangeAspect="1"/>
          </p:cNvPicPr>
          <p:nvPr/>
        </p:nvPicPr>
        <p:blipFill>
          <a:blip r:embed="rId2"/>
          <a:stretch>
            <a:fillRect/>
          </a:stretch>
        </p:blipFill>
        <p:spPr>
          <a:xfrm>
            <a:off x="6202362" y="1936404"/>
            <a:ext cx="4867275" cy="3095625"/>
          </a:xfrm>
          <a:prstGeom prst="rect">
            <a:avLst/>
          </a:prstGeom>
        </p:spPr>
      </p:pic>
    </p:spTree>
    <p:extLst>
      <p:ext uri="{BB962C8B-B14F-4D97-AF65-F5344CB8AC3E}">
        <p14:creationId xmlns:p14="http://schemas.microsoft.com/office/powerpoint/2010/main" val="74299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B8E71-CF0A-2366-5B56-D111EF70DE1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7D89551-D350-6AF8-4E17-7E015534C6F7}"/>
              </a:ext>
            </a:extLst>
          </p:cNvPr>
          <p:cNvSpPr>
            <a:spLocks noGrp="1"/>
          </p:cNvSpPr>
          <p:nvPr>
            <p:ph type="body" sz="quarter" idx="13"/>
          </p:nvPr>
        </p:nvSpPr>
        <p:spPr>
          <a:xfrm>
            <a:off x="1080000" y="1317812"/>
            <a:ext cx="3988906" cy="4346141"/>
          </a:xfrm>
        </p:spPr>
        <p:txBody>
          <a:bodyPr lIns="0" tIns="0" rIns="72000" bIns="0" numCol="1" spcCol="360000" anchor="t">
            <a:noAutofit/>
          </a:bodyPr>
          <a:lstStyle/>
          <a:p>
            <a:endParaRPr lang="en-GB" sz="2000" b="1"/>
          </a:p>
          <a:p>
            <a:endParaRPr lang="en-GB"/>
          </a:p>
        </p:txBody>
      </p:sp>
      <p:sp>
        <p:nvSpPr>
          <p:cNvPr id="4" name="Slide Number Placeholder 3">
            <a:extLst>
              <a:ext uri="{FF2B5EF4-FFF2-40B4-BE49-F238E27FC236}">
                <a16:creationId xmlns:a16="http://schemas.microsoft.com/office/drawing/2014/main" id="{F541180C-A37C-5399-13D0-EE0DB55C0502}"/>
              </a:ext>
            </a:extLst>
          </p:cNvPr>
          <p:cNvSpPr>
            <a:spLocks noGrp="1"/>
          </p:cNvSpPr>
          <p:nvPr>
            <p:ph type="sldNum" sz="quarter" idx="4"/>
          </p:nvPr>
        </p:nvSpPr>
        <p:spPr/>
        <p:txBody>
          <a:bodyPr/>
          <a:lstStyle/>
          <a:p>
            <a:fld id="{983CACB7-BD5B-E04E-9F7F-67AC39F2F8F1}" type="slidenum">
              <a:rPr lang="en-US" smtClean="0"/>
              <a:pPr/>
              <a:t>17</a:t>
            </a:fld>
            <a:endParaRPr lang="en-US"/>
          </a:p>
        </p:txBody>
      </p:sp>
      <p:pic>
        <p:nvPicPr>
          <p:cNvPr id="5" name="Picture 4" descr="Determine If A Filename Is Valid">
            <a:extLst>
              <a:ext uri="{FF2B5EF4-FFF2-40B4-BE49-F238E27FC236}">
                <a16:creationId xmlns:a16="http://schemas.microsoft.com/office/drawing/2014/main" id="{2477C21E-EF2F-2844-B76E-E53F20160787}"/>
              </a:ext>
            </a:extLst>
          </p:cNvPr>
          <p:cNvPicPr>
            <a:picLocks noChangeAspect="1"/>
          </p:cNvPicPr>
          <p:nvPr/>
        </p:nvPicPr>
        <p:blipFill>
          <a:blip r:embed="rId2"/>
          <a:stretch>
            <a:fillRect/>
          </a:stretch>
        </p:blipFill>
        <p:spPr>
          <a:xfrm>
            <a:off x="4857836" y="1371600"/>
            <a:ext cx="2476327" cy="4114799"/>
          </a:xfrm>
          <a:prstGeom prst="rect">
            <a:avLst/>
          </a:prstGeom>
        </p:spPr>
      </p:pic>
    </p:spTree>
    <p:extLst>
      <p:ext uri="{BB962C8B-B14F-4D97-AF65-F5344CB8AC3E}">
        <p14:creationId xmlns:p14="http://schemas.microsoft.com/office/powerpoint/2010/main" val="1921227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65C4-DE9F-A2F9-DF43-0846398A53B9}"/>
              </a:ext>
            </a:extLst>
          </p:cNvPr>
          <p:cNvSpPr>
            <a:spLocks noGrp="1"/>
          </p:cNvSpPr>
          <p:nvPr>
            <p:ph type="title"/>
          </p:nvPr>
        </p:nvSpPr>
        <p:spPr/>
        <p:txBody>
          <a:bodyPr lIns="0" tIns="0" rIns="91440" bIns="0" anchor="t">
            <a:noAutofit/>
          </a:bodyPr>
          <a:lstStyle/>
          <a:p>
            <a:r>
              <a:rPr lang="en-GB"/>
              <a:t>Reproducible analytical pipelines</a:t>
            </a:r>
            <a:endParaRPr lang="en-GB" b="0">
              <a:solidFill>
                <a:srgbClr val="000000"/>
              </a:solidFill>
            </a:endParaRPr>
          </a:p>
          <a:p>
            <a:endParaRPr lang="en-GB"/>
          </a:p>
        </p:txBody>
      </p:sp>
      <p:sp>
        <p:nvSpPr>
          <p:cNvPr id="3" name="Text Placeholder 2">
            <a:extLst>
              <a:ext uri="{FF2B5EF4-FFF2-40B4-BE49-F238E27FC236}">
                <a16:creationId xmlns:a16="http://schemas.microsoft.com/office/drawing/2014/main" id="{DC0B4903-F965-386B-4A7C-2478D19F97ED}"/>
              </a:ext>
            </a:extLst>
          </p:cNvPr>
          <p:cNvSpPr>
            <a:spLocks noGrp="1"/>
          </p:cNvSpPr>
          <p:nvPr>
            <p:ph type="body" sz="quarter" idx="13"/>
          </p:nvPr>
        </p:nvSpPr>
        <p:spPr>
          <a:xfrm>
            <a:off x="1069974" y="1097233"/>
            <a:ext cx="5026992" cy="4346141"/>
          </a:xfrm>
        </p:spPr>
        <p:txBody>
          <a:bodyPr lIns="0" tIns="0" rIns="72000" bIns="0" numCol="1" spcCol="360000" anchor="t">
            <a:noAutofit/>
          </a:bodyPr>
          <a:lstStyle/>
          <a:p>
            <a:r>
              <a:rPr lang="en-GB" sz="1600" b="1">
                <a:latin typeface="Montserrat"/>
              </a:rPr>
              <a:t>Possible outputs:</a:t>
            </a:r>
          </a:p>
          <a:p>
            <a:pPr marL="285750" indent="-285750">
              <a:buFont typeface="Calibri" panose="020B0604020202020204" pitchFamily="34" charset="0"/>
              <a:buChar char="-"/>
            </a:pPr>
            <a:r>
              <a:rPr lang="en-GB">
                <a:latin typeface="Montserrat"/>
              </a:rPr>
              <a:t>Figures</a:t>
            </a:r>
          </a:p>
          <a:p>
            <a:pPr marL="285750" indent="-285750">
              <a:buFont typeface="Calibri" panose="020B0604020202020204" pitchFamily="34" charset="0"/>
              <a:buChar char="-"/>
            </a:pPr>
            <a:r>
              <a:rPr lang="en-GB">
                <a:latin typeface="Montserrat"/>
              </a:rPr>
              <a:t>Charts, maps, and other data visualisations</a:t>
            </a:r>
          </a:p>
          <a:p>
            <a:pPr marL="285750" indent="-285750">
              <a:buFont typeface="Calibri" panose="020B0604020202020204" pitchFamily="34" charset="0"/>
              <a:buChar char="-"/>
            </a:pPr>
            <a:r>
              <a:rPr lang="en-GB">
                <a:latin typeface="Montserrat"/>
              </a:rPr>
              <a:t>PDFs, Word documents, PowerPoint presentations</a:t>
            </a:r>
          </a:p>
          <a:p>
            <a:pPr marL="285750" indent="-285750">
              <a:buFont typeface="Calibri" panose="020B0604020202020204" pitchFamily="34" charset="0"/>
              <a:buChar char="-"/>
            </a:pPr>
            <a:r>
              <a:rPr lang="en-GB">
                <a:latin typeface="Montserrat"/>
              </a:rPr>
              <a:t>Interactive charts, maps, tools, and dashboards. (as .html files or hosted apps)</a:t>
            </a:r>
          </a:p>
          <a:p>
            <a:pPr marL="285750" indent="-285750">
              <a:buFont typeface="Calibri" panose="020B0604020202020204" pitchFamily="34" charset="0"/>
              <a:buChar char="-"/>
            </a:pPr>
            <a:r>
              <a:rPr lang="en-GB">
                <a:latin typeface="Montserrat"/>
              </a:rPr>
              <a:t>Webpages and blogs (need hosting)</a:t>
            </a:r>
          </a:p>
          <a:p>
            <a:pPr marL="285750" indent="-285750">
              <a:buFont typeface="Calibri" panose="020B0604020202020204" pitchFamily="34" charset="0"/>
              <a:buChar char="-"/>
            </a:pPr>
            <a:r>
              <a:rPr lang="en-GB">
                <a:latin typeface="Montserrat"/>
              </a:rPr>
              <a:t>Packages </a:t>
            </a:r>
          </a:p>
          <a:p>
            <a:pPr marL="285750" indent="-285750">
              <a:buFont typeface="Calibri" panose="020B0604020202020204" pitchFamily="34" charset="0"/>
              <a:buChar char="-"/>
            </a:pPr>
            <a:endParaRPr lang="en-GB">
              <a:latin typeface="Montserrat"/>
            </a:endParaRPr>
          </a:p>
        </p:txBody>
      </p:sp>
      <p:sp>
        <p:nvSpPr>
          <p:cNvPr id="4" name="Slide Number Placeholder 3">
            <a:extLst>
              <a:ext uri="{FF2B5EF4-FFF2-40B4-BE49-F238E27FC236}">
                <a16:creationId xmlns:a16="http://schemas.microsoft.com/office/drawing/2014/main" id="{5E5DDB8F-2A1B-CFB2-1A1E-8954C74EEC0F}"/>
              </a:ext>
            </a:extLst>
          </p:cNvPr>
          <p:cNvSpPr>
            <a:spLocks noGrp="1"/>
          </p:cNvSpPr>
          <p:nvPr>
            <p:ph type="sldNum" sz="quarter" idx="4"/>
          </p:nvPr>
        </p:nvSpPr>
        <p:spPr/>
        <p:txBody>
          <a:bodyPr/>
          <a:lstStyle/>
          <a:p>
            <a:fld id="{983CACB7-BD5B-E04E-9F7F-67AC39F2F8F1}" type="slidenum">
              <a:rPr lang="en-US" smtClean="0"/>
              <a:pPr/>
              <a:t>18</a:t>
            </a:fld>
            <a:endParaRPr lang="en-US"/>
          </a:p>
        </p:txBody>
      </p:sp>
      <p:pic>
        <p:nvPicPr>
          <p:cNvPr id="7" name="Picture 6" descr="A graph of a number of people with different colored stripes&#10;&#10;AI-generated content may be incorrect.">
            <a:extLst>
              <a:ext uri="{FF2B5EF4-FFF2-40B4-BE49-F238E27FC236}">
                <a16:creationId xmlns:a16="http://schemas.microsoft.com/office/drawing/2014/main" id="{9598EDAE-EBBA-F512-AF5B-16D7A6514B25}"/>
              </a:ext>
            </a:extLst>
          </p:cNvPr>
          <p:cNvPicPr>
            <a:picLocks noChangeAspect="1"/>
          </p:cNvPicPr>
          <p:nvPr/>
        </p:nvPicPr>
        <p:blipFill>
          <a:blip r:embed="rId2"/>
          <a:stretch>
            <a:fillRect/>
          </a:stretch>
        </p:blipFill>
        <p:spPr>
          <a:xfrm>
            <a:off x="1269102" y="4053785"/>
            <a:ext cx="3557795" cy="2383735"/>
          </a:xfrm>
          <a:prstGeom prst="rect">
            <a:avLst/>
          </a:prstGeom>
        </p:spPr>
      </p:pic>
      <p:pic>
        <p:nvPicPr>
          <p:cNvPr id="10" name="Picture 9" descr="A graph of a person&amp;#39;s face&#10;&#10;AI-generated content may be incorrect.">
            <a:extLst>
              <a:ext uri="{FF2B5EF4-FFF2-40B4-BE49-F238E27FC236}">
                <a16:creationId xmlns:a16="http://schemas.microsoft.com/office/drawing/2014/main" id="{59EC8F0A-9595-1B62-CAE7-330CEDF13FD2}"/>
              </a:ext>
            </a:extLst>
          </p:cNvPr>
          <p:cNvPicPr>
            <a:picLocks noChangeAspect="1"/>
          </p:cNvPicPr>
          <p:nvPr/>
        </p:nvPicPr>
        <p:blipFill>
          <a:blip r:embed="rId3"/>
          <a:stretch>
            <a:fillRect/>
          </a:stretch>
        </p:blipFill>
        <p:spPr>
          <a:xfrm>
            <a:off x="5042057" y="3270042"/>
            <a:ext cx="2996096" cy="3078784"/>
          </a:xfrm>
          <a:prstGeom prst="rect">
            <a:avLst/>
          </a:prstGeom>
        </p:spPr>
      </p:pic>
      <p:pic>
        <p:nvPicPr>
          <p:cNvPr id="6" name="Picture 5" descr="A map of a city&#10;&#10;AI-generated content may be incorrect.">
            <a:extLst>
              <a:ext uri="{FF2B5EF4-FFF2-40B4-BE49-F238E27FC236}">
                <a16:creationId xmlns:a16="http://schemas.microsoft.com/office/drawing/2014/main" id="{0025B7FD-3286-7360-446B-DD32279E2991}"/>
              </a:ext>
            </a:extLst>
          </p:cNvPr>
          <p:cNvPicPr>
            <a:picLocks noChangeAspect="1"/>
          </p:cNvPicPr>
          <p:nvPr/>
        </p:nvPicPr>
        <p:blipFill>
          <a:blip r:embed="rId4"/>
          <a:stretch>
            <a:fillRect/>
          </a:stretch>
        </p:blipFill>
        <p:spPr>
          <a:xfrm>
            <a:off x="7559437" y="1060804"/>
            <a:ext cx="4162093" cy="3743741"/>
          </a:xfrm>
          <a:prstGeom prst="rect">
            <a:avLst/>
          </a:prstGeom>
        </p:spPr>
      </p:pic>
    </p:spTree>
    <p:extLst>
      <p:ext uri="{BB962C8B-B14F-4D97-AF65-F5344CB8AC3E}">
        <p14:creationId xmlns:p14="http://schemas.microsoft.com/office/powerpoint/2010/main" val="3802028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BED3-89F3-EE18-EC2E-94811C20D6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320838-AA7E-BC0A-E2CB-DB9E9163F590}"/>
              </a:ext>
            </a:extLst>
          </p:cNvPr>
          <p:cNvSpPr>
            <a:spLocks noGrp="1"/>
          </p:cNvSpPr>
          <p:nvPr>
            <p:ph type="title"/>
          </p:nvPr>
        </p:nvSpPr>
        <p:spPr>
          <a:xfrm>
            <a:off x="1079999" y="360000"/>
            <a:ext cx="10534225" cy="747897"/>
          </a:xfrm>
        </p:spPr>
        <p:txBody>
          <a:bodyPr lIns="0" tIns="0" rIns="91440" bIns="0" anchor="t">
            <a:normAutofit/>
          </a:bodyPr>
          <a:lstStyle/>
          <a:p>
            <a:r>
              <a:rPr lang="en-GB">
                <a:latin typeface="Montserrat"/>
              </a:rPr>
              <a:t>Output examples</a:t>
            </a:r>
            <a:endParaRPr lang="en-GB"/>
          </a:p>
        </p:txBody>
      </p:sp>
      <p:sp>
        <p:nvSpPr>
          <p:cNvPr id="2" name="Slide Number Placeholder 1">
            <a:extLst>
              <a:ext uri="{FF2B5EF4-FFF2-40B4-BE49-F238E27FC236}">
                <a16:creationId xmlns:a16="http://schemas.microsoft.com/office/drawing/2014/main" id="{E3C346DC-D414-DC7C-0B38-2EAAAA2EE2AD}"/>
              </a:ext>
            </a:extLst>
          </p:cNvPr>
          <p:cNvSpPr>
            <a:spLocks noGrp="1"/>
          </p:cNvSpPr>
          <p:nvPr>
            <p:ph type="sldNum" sz="quarter" idx="4"/>
          </p:nvPr>
        </p:nvSpPr>
        <p:spPr>
          <a:xfrm>
            <a:off x="9774188" y="6437228"/>
            <a:ext cx="694863" cy="365125"/>
          </a:xfrm>
        </p:spPr>
        <p:txBody>
          <a:bodyPr anchor="ctr">
            <a:normAutofit/>
          </a:bodyPr>
          <a:lstStyle/>
          <a:p>
            <a:pPr>
              <a:spcAft>
                <a:spcPts val="600"/>
              </a:spcAft>
            </a:pPr>
            <a:fld id="{983CACB7-BD5B-E04E-9F7F-67AC39F2F8F1}" type="slidenum">
              <a:rPr lang="en-US" smtClean="0"/>
              <a:pPr>
                <a:spcAft>
                  <a:spcPts val="600"/>
                </a:spcAft>
              </a:pPr>
              <a:t>19</a:t>
            </a:fld>
            <a:endParaRPr lang="en-US"/>
          </a:p>
        </p:txBody>
      </p:sp>
      <p:pic>
        <p:nvPicPr>
          <p:cNvPr id="6" name="Picture 5" descr="A screenshot of a computer screen&#10;&#10;AI-generated content may be incorrect.">
            <a:extLst>
              <a:ext uri="{FF2B5EF4-FFF2-40B4-BE49-F238E27FC236}">
                <a16:creationId xmlns:a16="http://schemas.microsoft.com/office/drawing/2014/main" id="{2B281AB6-A043-D2B0-A93D-E9A6115CF444}"/>
              </a:ext>
            </a:extLst>
          </p:cNvPr>
          <p:cNvPicPr>
            <a:picLocks noChangeAspect="1"/>
          </p:cNvPicPr>
          <p:nvPr/>
        </p:nvPicPr>
        <p:blipFill>
          <a:blip r:embed="rId2"/>
          <a:stretch>
            <a:fillRect/>
          </a:stretch>
        </p:blipFill>
        <p:spPr>
          <a:xfrm>
            <a:off x="1303128" y="1378614"/>
            <a:ext cx="10082696" cy="4576804"/>
          </a:xfrm>
          <a:prstGeom prst="rect">
            <a:avLst/>
          </a:prstGeom>
        </p:spPr>
      </p:pic>
    </p:spTree>
    <p:extLst>
      <p:ext uri="{BB962C8B-B14F-4D97-AF65-F5344CB8AC3E}">
        <p14:creationId xmlns:p14="http://schemas.microsoft.com/office/powerpoint/2010/main" val="41180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DDF45-EEF6-73C9-89D2-B94BEC432E77}"/>
              </a:ext>
            </a:extLst>
          </p:cNvPr>
          <p:cNvSpPr>
            <a:spLocks noGrp="1"/>
          </p:cNvSpPr>
          <p:nvPr>
            <p:ph type="title"/>
          </p:nvPr>
        </p:nvSpPr>
        <p:spPr/>
        <p:txBody>
          <a:bodyPr lIns="0" tIns="0" rIns="91440" bIns="0" anchor="t">
            <a:noAutofit/>
          </a:bodyPr>
          <a:lstStyle/>
          <a:p>
            <a:r>
              <a:rPr lang="en-GB">
                <a:latin typeface="Montserrat"/>
              </a:rPr>
              <a:t>Background</a:t>
            </a:r>
            <a:endParaRPr lang="en-GB"/>
          </a:p>
        </p:txBody>
      </p:sp>
      <p:sp>
        <p:nvSpPr>
          <p:cNvPr id="4" name="Slide Number Placeholder 3">
            <a:extLst>
              <a:ext uri="{FF2B5EF4-FFF2-40B4-BE49-F238E27FC236}">
                <a16:creationId xmlns:a16="http://schemas.microsoft.com/office/drawing/2014/main" id="{AE2587E8-F7DF-B99E-7478-36A60156A6BA}"/>
              </a:ext>
            </a:extLst>
          </p:cNvPr>
          <p:cNvSpPr>
            <a:spLocks noGrp="1"/>
          </p:cNvSpPr>
          <p:nvPr>
            <p:ph type="sldNum" sz="quarter" idx="4"/>
          </p:nvPr>
        </p:nvSpPr>
        <p:spPr/>
        <p:txBody>
          <a:bodyPr/>
          <a:lstStyle/>
          <a:p>
            <a:fld id="{983CACB7-BD5B-E04E-9F7F-67AC39F2F8F1}" type="slidenum">
              <a:rPr lang="en-US" smtClean="0"/>
              <a:pPr/>
              <a:t>2</a:t>
            </a:fld>
            <a:endParaRPr lang="en-US"/>
          </a:p>
        </p:txBody>
      </p:sp>
      <p:pic>
        <p:nvPicPr>
          <p:cNvPr id="19" name="Graphic 18" descr="A grid with small circles">
            <a:extLst>
              <a:ext uri="{FF2B5EF4-FFF2-40B4-BE49-F238E27FC236}">
                <a16:creationId xmlns:a16="http://schemas.microsoft.com/office/drawing/2014/main" id="{90AB78B5-6564-BDB4-2493-6C52F6A89A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4171" y="-783773"/>
            <a:ext cx="4942116" cy="5007430"/>
          </a:xfrm>
          <a:prstGeom prst="rect">
            <a:avLst/>
          </a:prstGeom>
        </p:spPr>
      </p:pic>
      <p:sp>
        <p:nvSpPr>
          <p:cNvPr id="9" name="Content Placeholder 2">
            <a:extLst>
              <a:ext uri="{FF2B5EF4-FFF2-40B4-BE49-F238E27FC236}">
                <a16:creationId xmlns:a16="http://schemas.microsoft.com/office/drawing/2014/main" id="{93F01CB4-25E2-58AB-5CB7-783831DB84D2}"/>
              </a:ext>
            </a:extLst>
          </p:cNvPr>
          <p:cNvSpPr txBox="1">
            <a:spLocks/>
          </p:cNvSpPr>
          <p:nvPr/>
        </p:nvSpPr>
        <p:spPr>
          <a:xfrm>
            <a:off x="1080000" y="1116843"/>
            <a:ext cx="7629063" cy="550790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a:solidFill>
                  <a:srgbClr val="2A354D"/>
                </a:solidFill>
                <a:latin typeface="Montserrat"/>
              </a:rPr>
              <a:t>Who are we?</a:t>
            </a:r>
            <a:endParaRPr lang="en-GB" sz="2000" b="1">
              <a:solidFill>
                <a:srgbClr val="000000"/>
              </a:solidFill>
              <a:latin typeface="Montserrat"/>
            </a:endParaRPr>
          </a:p>
          <a:p>
            <a:pPr marL="0" indent="0">
              <a:buNone/>
            </a:pPr>
            <a:r>
              <a:rPr lang="en-GB" sz="1800">
                <a:solidFill>
                  <a:srgbClr val="2A354D"/>
                </a:solidFill>
                <a:latin typeface="Montserrat"/>
              </a:rPr>
              <a:t>The aim of the Public Health Intelligence is enable high quality decision making that maximises population wellbeing using evidence-based actionable insights derived from analysis, research, and evaluation.</a:t>
            </a:r>
            <a:endParaRPr lang="en-GB" sz="1800">
              <a:latin typeface="Montserrat"/>
            </a:endParaRPr>
          </a:p>
          <a:p>
            <a:pPr marL="0" indent="0">
              <a:buNone/>
            </a:pPr>
            <a:endParaRPr lang="en-GB" sz="1800">
              <a:solidFill>
                <a:srgbClr val="2A354D"/>
              </a:solidFill>
              <a:latin typeface="Montserrat" panose="00000500000000000000" pitchFamily="2" charset="0"/>
            </a:endParaRPr>
          </a:p>
          <a:p>
            <a:pPr marL="0" indent="0">
              <a:buNone/>
            </a:pPr>
            <a:r>
              <a:rPr lang="en-GB" sz="2000" b="1">
                <a:solidFill>
                  <a:srgbClr val="2A354D"/>
                </a:solidFill>
                <a:latin typeface="Montserrat"/>
              </a:rPr>
              <a:t>What do we do? </a:t>
            </a:r>
            <a:endParaRPr lang="en-GB" sz="2000" b="1">
              <a:solidFill>
                <a:srgbClr val="2A354D"/>
              </a:solidFill>
              <a:latin typeface="Montserrat" panose="00000500000000000000" pitchFamily="2" charset="0"/>
            </a:endParaRPr>
          </a:p>
          <a:p>
            <a:pPr marL="0" indent="0">
              <a:buNone/>
            </a:pPr>
            <a:r>
              <a:rPr lang="en-GB" sz="1800">
                <a:solidFill>
                  <a:srgbClr val="2A354D"/>
                </a:solidFill>
                <a:latin typeface="Montserrat"/>
              </a:rPr>
              <a:t>As part of the analytical function in PHI, we use a variety of data sources to conduct analyses and produce figures, data viz, reports, dashboards, and more to help inform services and decision makers within Camden. </a:t>
            </a:r>
            <a:endParaRPr lang="en-GB" sz="1800">
              <a:solidFill>
                <a:srgbClr val="2A354D"/>
              </a:solidFill>
              <a:latin typeface="Montserrat" panose="00000500000000000000" pitchFamily="2" charset="0"/>
            </a:endParaRPr>
          </a:p>
          <a:p>
            <a:pPr marL="0" indent="0">
              <a:buNone/>
            </a:pPr>
            <a:endParaRPr lang="en-GB" sz="1800">
              <a:solidFill>
                <a:srgbClr val="2A354D"/>
              </a:solidFill>
              <a:latin typeface="Montserrat"/>
            </a:endParaRPr>
          </a:p>
          <a:p>
            <a:pPr marL="0" indent="0">
              <a:buNone/>
            </a:pPr>
            <a:r>
              <a:rPr lang="en-GB" sz="2000" b="1">
                <a:solidFill>
                  <a:srgbClr val="2A354D"/>
                </a:solidFill>
                <a:latin typeface="Montserrat"/>
              </a:rPr>
              <a:t>Where do we publish? </a:t>
            </a:r>
            <a:endParaRPr lang="en-GB" sz="2000" b="1">
              <a:solidFill>
                <a:srgbClr val="000000"/>
              </a:solidFill>
              <a:latin typeface="Calibri" panose="020F0502020204030204"/>
              <a:ea typeface="Calibri" panose="020F0502020204030204"/>
              <a:cs typeface="Calibri" panose="020F0502020204030204"/>
            </a:endParaRPr>
          </a:p>
          <a:p>
            <a:pPr marL="0" indent="0">
              <a:buNone/>
            </a:pPr>
            <a:r>
              <a:rPr lang="en-GB" sz="1800">
                <a:solidFill>
                  <a:srgbClr val="2A354D"/>
                </a:solidFill>
                <a:latin typeface="Montserrat"/>
              </a:rPr>
              <a:t>The JSNA (Joint Strategic Needs Assessment) is a collection of different types of product that collectively represents the basis for health decision making within Camden.</a:t>
            </a:r>
            <a:endParaRPr lang="en-GB">
              <a:ea typeface="Calibri"/>
              <a:cs typeface="Calibri"/>
            </a:endParaRPr>
          </a:p>
          <a:p>
            <a:pPr marL="0" indent="0">
              <a:buNone/>
            </a:pPr>
            <a:endParaRPr lang="en-GB" sz="1800">
              <a:latin typeface="Montserrat" panose="00000500000000000000" pitchFamily="2" charset="0"/>
            </a:endParaRPr>
          </a:p>
          <a:p>
            <a:endParaRPr lang="en-GB" sz="1800">
              <a:latin typeface="Montserrat" panose="00000500000000000000" pitchFamily="2" charset="0"/>
            </a:endParaRPr>
          </a:p>
        </p:txBody>
      </p:sp>
    </p:spTree>
    <p:extLst>
      <p:ext uri="{BB962C8B-B14F-4D97-AF65-F5344CB8AC3E}">
        <p14:creationId xmlns:p14="http://schemas.microsoft.com/office/powerpoint/2010/main" val="20215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57A33-5766-6573-EB26-3A55C5564C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653822-42CD-6BF0-A427-4CF833B30920}"/>
              </a:ext>
            </a:extLst>
          </p:cNvPr>
          <p:cNvSpPr>
            <a:spLocks noGrp="1"/>
          </p:cNvSpPr>
          <p:nvPr>
            <p:ph type="title"/>
          </p:nvPr>
        </p:nvSpPr>
        <p:spPr>
          <a:xfrm>
            <a:off x="1079999" y="360000"/>
            <a:ext cx="10534225" cy="747897"/>
          </a:xfrm>
        </p:spPr>
        <p:txBody>
          <a:bodyPr lIns="0" tIns="0" rIns="91440" bIns="0" anchor="t">
            <a:normAutofit/>
          </a:bodyPr>
          <a:lstStyle/>
          <a:p>
            <a:r>
              <a:rPr lang="en-GB">
                <a:latin typeface="Montserrat"/>
              </a:rPr>
              <a:t>Output examples</a:t>
            </a:r>
            <a:endParaRPr lang="en-GB"/>
          </a:p>
        </p:txBody>
      </p:sp>
      <p:sp>
        <p:nvSpPr>
          <p:cNvPr id="2" name="Slide Number Placeholder 1">
            <a:extLst>
              <a:ext uri="{FF2B5EF4-FFF2-40B4-BE49-F238E27FC236}">
                <a16:creationId xmlns:a16="http://schemas.microsoft.com/office/drawing/2014/main" id="{D76001D8-8B93-F324-E1DA-58C439E8C015}"/>
              </a:ext>
            </a:extLst>
          </p:cNvPr>
          <p:cNvSpPr>
            <a:spLocks noGrp="1"/>
          </p:cNvSpPr>
          <p:nvPr>
            <p:ph type="sldNum" sz="quarter" idx="4"/>
          </p:nvPr>
        </p:nvSpPr>
        <p:spPr>
          <a:xfrm>
            <a:off x="9774188" y="6437228"/>
            <a:ext cx="694863" cy="365125"/>
          </a:xfrm>
        </p:spPr>
        <p:txBody>
          <a:bodyPr anchor="ctr">
            <a:normAutofit/>
          </a:bodyPr>
          <a:lstStyle/>
          <a:p>
            <a:pPr>
              <a:spcAft>
                <a:spcPts val="600"/>
              </a:spcAft>
            </a:pPr>
            <a:fld id="{983CACB7-BD5B-E04E-9F7F-67AC39F2F8F1}" type="slidenum">
              <a:rPr lang="en-US" smtClean="0"/>
              <a:pPr>
                <a:spcAft>
                  <a:spcPts val="600"/>
                </a:spcAft>
              </a:pPr>
              <a:t>20</a:t>
            </a:fld>
            <a:endParaRPr lang="en-US"/>
          </a:p>
        </p:txBody>
      </p:sp>
      <p:pic>
        <p:nvPicPr>
          <p:cNvPr id="4" name="Picture 3" descr="A map of europe with orange and white lines&#10;&#10;AI-generated content may be incorrect.">
            <a:extLst>
              <a:ext uri="{FF2B5EF4-FFF2-40B4-BE49-F238E27FC236}">
                <a16:creationId xmlns:a16="http://schemas.microsoft.com/office/drawing/2014/main" id="{7FF8D9AE-A38D-7118-54A0-05E857D8999E}"/>
              </a:ext>
            </a:extLst>
          </p:cNvPr>
          <p:cNvPicPr>
            <a:picLocks noChangeAspect="1"/>
          </p:cNvPicPr>
          <p:nvPr/>
        </p:nvPicPr>
        <p:blipFill>
          <a:blip r:embed="rId2"/>
          <a:stretch>
            <a:fillRect/>
          </a:stretch>
        </p:blipFill>
        <p:spPr>
          <a:xfrm>
            <a:off x="1082418" y="1100436"/>
            <a:ext cx="10060609" cy="5076466"/>
          </a:xfrm>
          <a:prstGeom prst="rect">
            <a:avLst/>
          </a:prstGeom>
        </p:spPr>
      </p:pic>
    </p:spTree>
    <p:extLst>
      <p:ext uri="{BB962C8B-B14F-4D97-AF65-F5344CB8AC3E}">
        <p14:creationId xmlns:p14="http://schemas.microsoft.com/office/powerpoint/2010/main" val="1800034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0EAAE-176E-0F2E-A79B-24AD7EF7BEB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AEDB91-9ED4-6DE4-F6DD-D95EAD829D26}"/>
              </a:ext>
            </a:extLst>
          </p:cNvPr>
          <p:cNvSpPr>
            <a:spLocks noGrp="1"/>
          </p:cNvSpPr>
          <p:nvPr>
            <p:ph type="title"/>
          </p:nvPr>
        </p:nvSpPr>
        <p:spPr>
          <a:xfrm>
            <a:off x="1079999" y="360000"/>
            <a:ext cx="10534225" cy="747897"/>
          </a:xfrm>
        </p:spPr>
        <p:txBody>
          <a:bodyPr lIns="0" tIns="0" rIns="91440" bIns="0" anchor="t">
            <a:normAutofit/>
          </a:bodyPr>
          <a:lstStyle/>
          <a:p>
            <a:r>
              <a:rPr lang="en-GB">
                <a:latin typeface="Montserrat"/>
              </a:rPr>
              <a:t>Output examples</a:t>
            </a:r>
            <a:endParaRPr lang="en-GB"/>
          </a:p>
        </p:txBody>
      </p:sp>
      <p:sp>
        <p:nvSpPr>
          <p:cNvPr id="2" name="Slide Number Placeholder 1">
            <a:extLst>
              <a:ext uri="{FF2B5EF4-FFF2-40B4-BE49-F238E27FC236}">
                <a16:creationId xmlns:a16="http://schemas.microsoft.com/office/drawing/2014/main" id="{3A290D9C-3398-4E18-6846-F1A1CBB8F7F8}"/>
              </a:ext>
            </a:extLst>
          </p:cNvPr>
          <p:cNvSpPr>
            <a:spLocks noGrp="1"/>
          </p:cNvSpPr>
          <p:nvPr>
            <p:ph type="sldNum" sz="quarter" idx="4"/>
          </p:nvPr>
        </p:nvSpPr>
        <p:spPr>
          <a:xfrm>
            <a:off x="9774188" y="6437228"/>
            <a:ext cx="694863" cy="365125"/>
          </a:xfrm>
        </p:spPr>
        <p:txBody>
          <a:bodyPr anchor="ctr">
            <a:normAutofit/>
          </a:bodyPr>
          <a:lstStyle/>
          <a:p>
            <a:pPr>
              <a:spcAft>
                <a:spcPts val="600"/>
              </a:spcAft>
            </a:pPr>
            <a:fld id="{983CACB7-BD5B-E04E-9F7F-67AC39F2F8F1}" type="slidenum">
              <a:rPr lang="en-US" smtClean="0"/>
              <a:pPr>
                <a:spcAft>
                  <a:spcPts val="600"/>
                </a:spcAft>
              </a:pPr>
              <a:t>21</a:t>
            </a:fld>
            <a:endParaRPr lang="en-US"/>
          </a:p>
        </p:txBody>
      </p:sp>
      <p:pic>
        <p:nvPicPr>
          <p:cNvPr id="4" name="Picture 3" descr="A screenshot of a website&#10;&#10;AI-generated content may be incorrect.">
            <a:extLst>
              <a:ext uri="{FF2B5EF4-FFF2-40B4-BE49-F238E27FC236}">
                <a16:creationId xmlns:a16="http://schemas.microsoft.com/office/drawing/2014/main" id="{98A587BA-7D0E-5C0F-5575-35E84EE17AC9}"/>
              </a:ext>
            </a:extLst>
          </p:cNvPr>
          <p:cNvPicPr>
            <a:picLocks noChangeAspect="1"/>
          </p:cNvPicPr>
          <p:nvPr/>
        </p:nvPicPr>
        <p:blipFill>
          <a:blip r:embed="rId2"/>
          <a:stretch>
            <a:fillRect/>
          </a:stretch>
        </p:blipFill>
        <p:spPr>
          <a:xfrm>
            <a:off x="1208314" y="1112130"/>
            <a:ext cx="9394372" cy="4709940"/>
          </a:xfrm>
          <a:prstGeom prst="rect">
            <a:avLst/>
          </a:prstGeom>
        </p:spPr>
      </p:pic>
    </p:spTree>
    <p:extLst>
      <p:ext uri="{BB962C8B-B14F-4D97-AF65-F5344CB8AC3E}">
        <p14:creationId xmlns:p14="http://schemas.microsoft.com/office/powerpoint/2010/main" val="131128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B2C38-E033-2D25-631B-EB18668B3FC2}"/>
              </a:ext>
            </a:extLst>
          </p:cNvPr>
          <p:cNvSpPr>
            <a:spLocks noGrp="1"/>
          </p:cNvSpPr>
          <p:nvPr>
            <p:ph type="ctrTitle"/>
          </p:nvPr>
        </p:nvSpPr>
        <p:spPr/>
        <p:txBody>
          <a:bodyPr/>
          <a:lstStyle/>
          <a:p>
            <a:r>
              <a:rPr lang="en-GB"/>
              <a:t>The JSNA Hub</a:t>
            </a:r>
          </a:p>
        </p:txBody>
      </p:sp>
    </p:spTree>
    <p:extLst>
      <p:ext uri="{BB962C8B-B14F-4D97-AF65-F5344CB8AC3E}">
        <p14:creationId xmlns:p14="http://schemas.microsoft.com/office/powerpoint/2010/main" val="3602187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0A020-ED12-E9E3-15B0-AD3A1C2470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721D7A-5D26-355E-6551-36EFD3127186}"/>
              </a:ext>
            </a:extLst>
          </p:cNvPr>
          <p:cNvSpPr>
            <a:spLocks noGrp="1"/>
          </p:cNvSpPr>
          <p:nvPr>
            <p:ph type="sldNum" sz="quarter" idx="10"/>
          </p:nvPr>
        </p:nvSpPr>
        <p:spPr/>
        <p:txBody>
          <a:bodyPr/>
          <a:lstStyle/>
          <a:p>
            <a:fld id="{983CACB7-BD5B-E04E-9F7F-67AC39F2F8F1}" type="slidenum">
              <a:rPr lang="en-US" smtClean="0"/>
              <a:pPr/>
              <a:t>23</a:t>
            </a:fld>
            <a:endParaRPr lang="en-US"/>
          </a:p>
        </p:txBody>
      </p:sp>
      <p:sp>
        <p:nvSpPr>
          <p:cNvPr id="3" name="Title 2">
            <a:extLst>
              <a:ext uri="{FF2B5EF4-FFF2-40B4-BE49-F238E27FC236}">
                <a16:creationId xmlns:a16="http://schemas.microsoft.com/office/drawing/2014/main" id="{6B9A91E1-70AE-7133-7B21-090DD5425D30}"/>
              </a:ext>
            </a:extLst>
          </p:cNvPr>
          <p:cNvSpPr>
            <a:spLocks noGrp="1"/>
          </p:cNvSpPr>
          <p:nvPr>
            <p:ph type="title"/>
          </p:nvPr>
        </p:nvSpPr>
        <p:spPr/>
        <p:txBody>
          <a:bodyPr lIns="0" tIns="0" rIns="91440" bIns="0" anchor="t">
            <a:noAutofit/>
          </a:bodyPr>
          <a:lstStyle/>
          <a:p>
            <a:r>
              <a:rPr lang="en-GB" dirty="0">
                <a:latin typeface="Montserrat"/>
              </a:rPr>
              <a:t>Background – Joint Strategic Needs Assessment</a:t>
            </a:r>
            <a:r>
              <a:rPr lang="en-GB">
                <a:latin typeface="Montserrat"/>
              </a:rPr>
              <a:t> (JSNA)</a:t>
            </a:r>
            <a:endParaRPr lang="en-GB" dirty="0"/>
          </a:p>
        </p:txBody>
      </p:sp>
      <p:sp>
        <p:nvSpPr>
          <p:cNvPr id="8" name="Content Placeholder 2">
            <a:extLst>
              <a:ext uri="{FF2B5EF4-FFF2-40B4-BE49-F238E27FC236}">
                <a16:creationId xmlns:a16="http://schemas.microsoft.com/office/drawing/2014/main" id="{EFBA003C-8190-5012-0C24-A2E76D883C24}"/>
              </a:ext>
            </a:extLst>
          </p:cNvPr>
          <p:cNvSpPr txBox="1">
            <a:spLocks/>
          </p:cNvSpPr>
          <p:nvPr/>
        </p:nvSpPr>
        <p:spPr>
          <a:xfrm>
            <a:off x="1080000" y="1105800"/>
            <a:ext cx="6513672" cy="550790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rgbClr val="2A354D"/>
                </a:solidFill>
                <a:latin typeface="Montserrat"/>
                <a:ea typeface="+mn-lt"/>
                <a:cs typeface="+mn-lt"/>
              </a:rPr>
              <a:t>Producing a JSNA is a statutory requirement for public health teams in local government</a:t>
            </a:r>
            <a:endParaRPr lang="en-US"/>
          </a:p>
          <a:p>
            <a:pPr marL="285750" indent="-285750"/>
            <a:r>
              <a:rPr lang="en-GB" sz="1600" dirty="0">
                <a:solidFill>
                  <a:srgbClr val="2A354D"/>
                </a:solidFill>
                <a:latin typeface="Montserrat"/>
                <a:ea typeface="+mn-lt"/>
                <a:cs typeface="+mn-lt"/>
              </a:rPr>
              <a:t>The JSNA is an assessment of the current and future health and social care needs of the local community</a:t>
            </a:r>
            <a:endParaRPr lang="en-GB" sz="1600">
              <a:ea typeface="Calibri"/>
              <a:cs typeface="Calibri"/>
            </a:endParaRPr>
          </a:p>
          <a:p>
            <a:pPr marL="285750" indent="-285750"/>
            <a:r>
              <a:rPr lang="en-GB" sz="1600" dirty="0">
                <a:solidFill>
                  <a:srgbClr val="2A354D"/>
                </a:solidFill>
                <a:latin typeface="Montserrat"/>
                <a:ea typeface="+mn-lt"/>
                <a:cs typeface="+mn-lt"/>
              </a:rPr>
              <a:t>The core aim is to develop local evidence-based priorities for commissioning which will improve the public’s health and reduce inequalities.</a:t>
            </a:r>
            <a:endParaRPr lang="en-GB" sz="1600">
              <a:ea typeface="Calibri"/>
              <a:cs typeface="Calibri"/>
            </a:endParaRPr>
          </a:p>
          <a:p>
            <a:pPr marL="285750" indent="-285750"/>
            <a:r>
              <a:rPr lang="en-GB" sz="1600" dirty="0">
                <a:solidFill>
                  <a:srgbClr val="2A354D"/>
                </a:solidFill>
                <a:latin typeface="Montserrat"/>
                <a:ea typeface="Calibri"/>
                <a:cs typeface="Calibri"/>
              </a:rPr>
              <a:t>Reports to the Health &amp; Wellbeing board</a:t>
            </a:r>
            <a:endParaRPr lang="en-GB" sz="1600" dirty="0">
              <a:ea typeface="Calibri"/>
              <a:cs typeface="Calibri"/>
            </a:endParaRPr>
          </a:p>
          <a:p>
            <a:pPr marL="285750" indent="-285750"/>
            <a:r>
              <a:rPr lang="en-GB" sz="1600" dirty="0">
                <a:solidFill>
                  <a:srgbClr val="2A354D"/>
                </a:solidFill>
                <a:latin typeface="Montserrat"/>
                <a:ea typeface="Calibri"/>
                <a:cs typeface="Calibri"/>
              </a:rPr>
              <a:t>Informed by quantitative </a:t>
            </a:r>
            <a:r>
              <a:rPr lang="en-GB" sz="1600" dirty="0">
                <a:solidFill>
                  <a:srgbClr val="2A354D"/>
                </a:solidFill>
                <a:latin typeface="Montserrat"/>
                <a:ea typeface="+mn-lt"/>
                <a:cs typeface="+mn-lt"/>
              </a:rPr>
              <a:t>and </a:t>
            </a:r>
            <a:r>
              <a:rPr lang="en-GB" sz="1600" dirty="0">
                <a:solidFill>
                  <a:srgbClr val="2A354D"/>
                </a:solidFill>
                <a:latin typeface="Montserrat"/>
                <a:ea typeface="Calibri"/>
                <a:cs typeface="Calibri"/>
              </a:rPr>
              <a:t>qualitative </a:t>
            </a:r>
            <a:r>
              <a:rPr lang="en-GB" sz="1600" dirty="0">
                <a:solidFill>
                  <a:srgbClr val="2A354D"/>
                </a:solidFill>
                <a:latin typeface="Montserrat"/>
                <a:ea typeface="+mn-lt"/>
                <a:cs typeface="+mn-lt"/>
              </a:rPr>
              <a:t>data </a:t>
            </a:r>
            <a:r>
              <a:rPr lang="en-GB" sz="1600" dirty="0">
                <a:solidFill>
                  <a:srgbClr val="2A354D"/>
                </a:solidFill>
                <a:latin typeface="Montserrat"/>
                <a:ea typeface="Calibri"/>
                <a:cs typeface="Calibri"/>
              </a:rPr>
              <a:t>analysis</a:t>
            </a:r>
            <a:endParaRPr lang="en-GB" sz="1600">
              <a:ea typeface="Calibri"/>
              <a:cs typeface="Calibri"/>
            </a:endParaRPr>
          </a:p>
          <a:p>
            <a:pPr marL="285750" indent="-285750"/>
            <a:r>
              <a:rPr lang="en-GB" sz="1600" dirty="0">
                <a:solidFill>
                  <a:srgbClr val="2A354D"/>
                </a:solidFill>
                <a:latin typeface="Montserrat"/>
                <a:ea typeface="Calibri"/>
                <a:cs typeface="Calibri"/>
              </a:rPr>
              <a:t>Previously separate </a:t>
            </a:r>
            <a:r>
              <a:rPr lang="en-GB" sz="1600" dirty="0">
                <a:solidFill>
                  <a:srgbClr val="2A354D"/>
                </a:solidFill>
                <a:latin typeface="Montserrat"/>
                <a:ea typeface="+mn-lt"/>
                <a:cs typeface="+mn-lt"/>
              </a:rPr>
              <a:t>reports</a:t>
            </a:r>
            <a:r>
              <a:rPr lang="en-GB" sz="1600" dirty="0">
                <a:solidFill>
                  <a:srgbClr val="2A354D"/>
                </a:solidFill>
                <a:latin typeface="Montserrat"/>
                <a:ea typeface="Calibri"/>
                <a:cs typeface="Calibri"/>
              </a:rPr>
              <a:t> but nothing comprehensive </a:t>
            </a:r>
            <a:r>
              <a:rPr lang="en-GB" sz="1600" dirty="0">
                <a:solidFill>
                  <a:srgbClr val="2A354D"/>
                </a:solidFill>
                <a:latin typeface="Montserrat"/>
                <a:ea typeface="+mn-lt"/>
                <a:cs typeface="+mn-lt"/>
              </a:rPr>
              <a:t>and </a:t>
            </a:r>
            <a:r>
              <a:rPr lang="en-GB" sz="1600" dirty="0">
                <a:solidFill>
                  <a:srgbClr val="2A354D"/>
                </a:solidFill>
                <a:latin typeface="Montserrat"/>
                <a:ea typeface="Calibri"/>
                <a:cs typeface="Calibri"/>
              </a:rPr>
              <a:t>relied on manual processes</a:t>
            </a:r>
            <a:endParaRPr lang="en-GB" sz="1600">
              <a:ea typeface="Calibri" panose="020F0502020204030204"/>
              <a:cs typeface="Calibri" panose="020F0502020204030204"/>
            </a:endParaRPr>
          </a:p>
          <a:p>
            <a:pPr marL="0" indent="0">
              <a:buNone/>
            </a:pPr>
            <a:endParaRPr lang="en-GB" sz="2000" b="1">
              <a:solidFill>
                <a:srgbClr val="2A354D"/>
              </a:solidFill>
              <a:latin typeface="Montserrat"/>
              <a:ea typeface="Calibri"/>
              <a:cs typeface="Calibri"/>
            </a:endParaRPr>
          </a:p>
          <a:p>
            <a:pPr marL="0" indent="0">
              <a:buNone/>
            </a:pPr>
            <a:endParaRPr lang="en-GB" sz="1800">
              <a:latin typeface="Montserrat" panose="00000500000000000000" pitchFamily="2" charset="0"/>
            </a:endParaRPr>
          </a:p>
          <a:p>
            <a:endParaRPr lang="en-GB" sz="1800">
              <a:latin typeface="Montserrat" panose="00000500000000000000" pitchFamily="2" charset="0"/>
            </a:endParaRPr>
          </a:p>
        </p:txBody>
      </p:sp>
      <p:pic>
        <p:nvPicPr>
          <p:cNvPr id="10" name="Picture 9" descr="A group of papers with text&#10;&#10;AI-generated content may be incorrect.">
            <a:extLst>
              <a:ext uri="{FF2B5EF4-FFF2-40B4-BE49-F238E27FC236}">
                <a16:creationId xmlns:a16="http://schemas.microsoft.com/office/drawing/2014/main" id="{ED3FEF9F-03FD-971B-541B-EC0C5975CC12}"/>
              </a:ext>
            </a:extLst>
          </p:cNvPr>
          <p:cNvPicPr>
            <a:picLocks noChangeAspect="1"/>
          </p:cNvPicPr>
          <p:nvPr/>
        </p:nvPicPr>
        <p:blipFill>
          <a:blip r:embed="rId2"/>
          <a:stretch>
            <a:fillRect/>
          </a:stretch>
        </p:blipFill>
        <p:spPr>
          <a:xfrm>
            <a:off x="8008385" y="1099034"/>
            <a:ext cx="3530186" cy="3920020"/>
          </a:xfrm>
          <a:prstGeom prst="rect">
            <a:avLst/>
          </a:prstGeom>
        </p:spPr>
      </p:pic>
    </p:spTree>
    <p:extLst>
      <p:ext uri="{BB962C8B-B14F-4D97-AF65-F5344CB8AC3E}">
        <p14:creationId xmlns:p14="http://schemas.microsoft.com/office/powerpoint/2010/main" val="4092014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C5CB4C-976F-014B-0731-FF39671B8DCE}"/>
              </a:ext>
            </a:extLst>
          </p:cNvPr>
          <p:cNvSpPr>
            <a:spLocks noGrp="1"/>
          </p:cNvSpPr>
          <p:nvPr>
            <p:ph type="sldNum" sz="quarter" idx="10"/>
          </p:nvPr>
        </p:nvSpPr>
        <p:spPr/>
        <p:txBody>
          <a:bodyPr/>
          <a:lstStyle/>
          <a:p>
            <a:fld id="{983CACB7-BD5B-E04E-9F7F-67AC39F2F8F1}" type="slidenum">
              <a:rPr lang="en-US" smtClean="0"/>
              <a:pPr/>
              <a:t>24</a:t>
            </a:fld>
            <a:endParaRPr lang="en-US"/>
          </a:p>
        </p:txBody>
      </p:sp>
      <p:sp>
        <p:nvSpPr>
          <p:cNvPr id="3" name="Title 2">
            <a:extLst>
              <a:ext uri="{FF2B5EF4-FFF2-40B4-BE49-F238E27FC236}">
                <a16:creationId xmlns:a16="http://schemas.microsoft.com/office/drawing/2014/main" id="{D5C2CD06-1B27-CF31-D1C4-0A26CF3D4FAA}"/>
              </a:ext>
            </a:extLst>
          </p:cNvPr>
          <p:cNvSpPr>
            <a:spLocks noGrp="1"/>
          </p:cNvSpPr>
          <p:nvPr>
            <p:ph type="title"/>
          </p:nvPr>
        </p:nvSpPr>
        <p:spPr/>
        <p:txBody>
          <a:bodyPr lIns="0" tIns="0" rIns="91440" bIns="0" anchor="t">
            <a:noAutofit/>
          </a:bodyPr>
          <a:lstStyle/>
          <a:p>
            <a:r>
              <a:rPr lang="en-GB" dirty="0">
                <a:latin typeface="Montserrat"/>
              </a:rPr>
              <a:t>Our approach – The Hub</a:t>
            </a:r>
            <a:endParaRPr lang="en-GB" dirty="0"/>
          </a:p>
        </p:txBody>
      </p:sp>
      <p:sp>
        <p:nvSpPr>
          <p:cNvPr id="4" name="Text Placeholder 3">
            <a:extLst>
              <a:ext uri="{FF2B5EF4-FFF2-40B4-BE49-F238E27FC236}">
                <a16:creationId xmlns:a16="http://schemas.microsoft.com/office/drawing/2014/main" id="{148BF2F8-1C87-D775-6A89-1F9178257316}"/>
              </a:ext>
            </a:extLst>
          </p:cNvPr>
          <p:cNvSpPr>
            <a:spLocks noGrp="1"/>
          </p:cNvSpPr>
          <p:nvPr>
            <p:ph type="body" sz="quarter" idx="13"/>
          </p:nvPr>
        </p:nvSpPr>
        <p:spPr/>
        <p:txBody>
          <a:bodyPr lIns="0" tIns="0" rIns="72000" bIns="0" numCol="1" spcCol="360000" anchor="t">
            <a:noAutofit/>
          </a:bodyPr>
          <a:lstStyle/>
          <a:p>
            <a:pPr marL="0" indent="0">
              <a:buNone/>
            </a:pPr>
            <a:r>
              <a:rPr lang="en-GB" b="1">
                <a:latin typeface="Montserrat"/>
              </a:rPr>
              <a:t>The JSNA (Joint Strategic Needs Assessment) Hub is a </a:t>
            </a:r>
            <a:r>
              <a:rPr lang="en-GB" b="1" u="sng">
                <a:latin typeface="Montserrat"/>
              </a:rPr>
              <a:t>collection of different types of product that collectively represents the basis for health decision making</a:t>
            </a:r>
            <a:r>
              <a:rPr lang="en-GB" b="1">
                <a:latin typeface="Montserrat"/>
              </a:rPr>
              <a:t> in Camden. No individual product is ‘a’ (or ‘the’) JSNA.</a:t>
            </a:r>
          </a:p>
          <a:p>
            <a:pPr marL="0" indent="0">
              <a:buNone/>
            </a:pPr>
            <a:endParaRPr lang="en-GB">
              <a:latin typeface="Montserrat"/>
            </a:endParaRPr>
          </a:p>
          <a:p>
            <a:pPr marL="0" indent="0">
              <a:buNone/>
            </a:pPr>
            <a:r>
              <a:rPr lang="en-GB">
                <a:latin typeface="Montserrat"/>
              </a:rPr>
              <a:t>There are a core set of products that, as far as possible, follow a consistent structure. There are additional products that deviate from this structure though remain aligned to it.</a:t>
            </a:r>
            <a:endParaRPr lang="en-GB"/>
          </a:p>
          <a:p>
            <a:pPr marL="0" indent="0">
              <a:buNone/>
            </a:pPr>
            <a:endParaRPr lang="en-GB">
              <a:latin typeface="Montserrat"/>
            </a:endParaRPr>
          </a:p>
          <a:p>
            <a:pPr marL="0" indent="0">
              <a:buNone/>
            </a:pPr>
            <a:r>
              <a:rPr lang="en-GB">
                <a:latin typeface="Montserrat"/>
              </a:rPr>
              <a:t>The JSNA hub is:</a:t>
            </a:r>
            <a:endParaRPr lang="en-GB"/>
          </a:p>
          <a:p>
            <a:r>
              <a:rPr lang="en-GB">
                <a:latin typeface="Montserrat"/>
              </a:rPr>
              <a:t>visible to all (public website/microsite) and accessible</a:t>
            </a:r>
            <a:endParaRPr lang="en-GB"/>
          </a:p>
          <a:p>
            <a:r>
              <a:rPr lang="en-GB">
                <a:latin typeface="Montserrat"/>
              </a:rPr>
              <a:t>easy to navigate and discover</a:t>
            </a:r>
            <a:endParaRPr lang="en-GB"/>
          </a:p>
          <a:p>
            <a:r>
              <a:rPr lang="en-GB">
                <a:latin typeface="Montserrat"/>
              </a:rPr>
              <a:t>wherever possible, allows for reproducibility</a:t>
            </a:r>
            <a:endParaRPr lang="en-GB"/>
          </a:p>
          <a:p>
            <a:endParaRPr lang="en-GB"/>
          </a:p>
        </p:txBody>
      </p:sp>
    </p:spTree>
    <p:extLst>
      <p:ext uri="{BB962C8B-B14F-4D97-AF65-F5344CB8AC3E}">
        <p14:creationId xmlns:p14="http://schemas.microsoft.com/office/powerpoint/2010/main" val="1861457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54DF5F-F548-27CC-AD36-E3D115268A31}"/>
              </a:ext>
            </a:extLst>
          </p:cNvPr>
          <p:cNvSpPr>
            <a:spLocks noGrp="1"/>
          </p:cNvSpPr>
          <p:nvPr>
            <p:ph type="sldNum" sz="quarter" idx="10"/>
          </p:nvPr>
        </p:nvSpPr>
        <p:spPr/>
        <p:txBody>
          <a:bodyPr/>
          <a:lstStyle/>
          <a:p>
            <a:fld id="{983CACB7-BD5B-E04E-9F7F-67AC39F2F8F1}" type="slidenum">
              <a:rPr lang="en-US" smtClean="0"/>
              <a:pPr/>
              <a:t>25</a:t>
            </a:fld>
            <a:endParaRPr lang="en-US"/>
          </a:p>
        </p:txBody>
      </p:sp>
      <p:sp>
        <p:nvSpPr>
          <p:cNvPr id="3" name="Title 2">
            <a:extLst>
              <a:ext uri="{FF2B5EF4-FFF2-40B4-BE49-F238E27FC236}">
                <a16:creationId xmlns:a16="http://schemas.microsoft.com/office/drawing/2014/main" id="{E722A9A6-CC66-D9D1-88C3-E24D992A90DE}"/>
              </a:ext>
            </a:extLst>
          </p:cNvPr>
          <p:cNvSpPr>
            <a:spLocks noGrp="1"/>
          </p:cNvSpPr>
          <p:nvPr>
            <p:ph type="title"/>
          </p:nvPr>
        </p:nvSpPr>
        <p:spPr/>
        <p:txBody>
          <a:bodyPr/>
          <a:lstStyle/>
          <a:p>
            <a:r>
              <a:rPr lang="en-GB"/>
              <a:t>Core products</a:t>
            </a:r>
          </a:p>
        </p:txBody>
      </p:sp>
      <p:graphicFrame>
        <p:nvGraphicFramePr>
          <p:cNvPr id="6" name="Text Placeholder 2">
            <a:extLst>
              <a:ext uri="{FF2B5EF4-FFF2-40B4-BE49-F238E27FC236}">
                <a16:creationId xmlns:a16="http://schemas.microsoft.com/office/drawing/2014/main" id="{44780BCB-02E1-064A-2C8C-AC3F72AB9BBD}"/>
              </a:ext>
            </a:extLst>
          </p:cNvPr>
          <p:cNvGraphicFramePr/>
          <p:nvPr>
            <p:extLst>
              <p:ext uri="{D42A27DB-BD31-4B8C-83A1-F6EECF244321}">
                <p14:modId xmlns:p14="http://schemas.microsoft.com/office/powerpoint/2010/main" val="3084104800"/>
              </p:ext>
            </p:extLst>
          </p:nvPr>
        </p:nvGraphicFramePr>
        <p:xfrm>
          <a:off x="1080000" y="1163831"/>
          <a:ext cx="10515600" cy="434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Graphic 10">
            <a:extLst>
              <a:ext uri="{FF2B5EF4-FFF2-40B4-BE49-F238E27FC236}">
                <a16:creationId xmlns:a16="http://schemas.microsoft.com/office/drawing/2014/main" id="{01C007A3-C7FD-97A2-D0FD-3CAABCCB99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3349" y="2486658"/>
            <a:ext cx="935541" cy="297672"/>
          </a:xfrm>
          <a:prstGeom prst="rect">
            <a:avLst/>
          </a:prstGeom>
        </p:spPr>
      </p:pic>
      <p:pic>
        <p:nvPicPr>
          <p:cNvPr id="15" name="Graphic 14">
            <a:extLst>
              <a:ext uri="{FF2B5EF4-FFF2-40B4-BE49-F238E27FC236}">
                <a16:creationId xmlns:a16="http://schemas.microsoft.com/office/drawing/2014/main" id="{50A8F38A-BB52-7D79-CCA3-1BAF2C463C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122576">
            <a:off x="8994663" y="4880631"/>
            <a:ext cx="545875" cy="545875"/>
          </a:xfrm>
          <a:prstGeom prst="rect">
            <a:avLst/>
          </a:prstGeom>
        </p:spPr>
      </p:pic>
      <p:sp>
        <p:nvSpPr>
          <p:cNvPr id="16" name="TextBox 15">
            <a:extLst>
              <a:ext uri="{FF2B5EF4-FFF2-40B4-BE49-F238E27FC236}">
                <a16:creationId xmlns:a16="http://schemas.microsoft.com/office/drawing/2014/main" id="{00210CD2-E667-6C94-DFDD-BC41BF6BFE92}"/>
              </a:ext>
            </a:extLst>
          </p:cNvPr>
          <p:cNvSpPr txBox="1"/>
          <p:nvPr/>
        </p:nvSpPr>
        <p:spPr>
          <a:xfrm>
            <a:off x="7161940" y="5571342"/>
            <a:ext cx="2461592" cy="480131"/>
          </a:xfrm>
          <a:prstGeom prst="rect">
            <a:avLst/>
          </a:prstGeom>
          <a:noFill/>
        </p:spPr>
        <p:txBody>
          <a:bodyPr wrap="square" rtlCol="0">
            <a:spAutoFit/>
          </a:bodyPr>
          <a:lstStyle/>
          <a:p>
            <a:pPr marR="0" algn="ctr" defTabSz="914400" rtl="0" eaLnBrk="1" fontAlgn="auto" latinLnBrk="0" hangingPunct="1">
              <a:lnSpc>
                <a:spcPct val="90000"/>
              </a:lnSpc>
              <a:spcBef>
                <a:spcPts val="1000"/>
              </a:spcBef>
              <a:spcAft>
                <a:spcPts val="0"/>
              </a:spcAft>
              <a:buClrTx/>
              <a:buSzTx/>
              <a:tabLst/>
            </a:pPr>
            <a:r>
              <a:rPr lang="en-GB" sz="1400">
                <a:solidFill>
                  <a:srgbClr val="2A354D"/>
                </a:solidFill>
                <a:latin typeface="Montserrat" panose="00000500000000000000" pitchFamily="2" charset="0"/>
              </a:rPr>
              <a:t>Taken to HWB Board and included on forward plan</a:t>
            </a:r>
            <a:endParaRPr kumimoji="0" lang="en-GB" sz="1400" b="0" i="0" u="none" strike="noStrike" kern="1200" cap="none" spc="0" normalizeH="0" baseline="0" noProof="0">
              <a:ln>
                <a:noFill/>
              </a:ln>
              <a:solidFill>
                <a:srgbClr val="2A354D"/>
              </a:solidFill>
              <a:effectLst/>
              <a:uLnTx/>
              <a:uFillTx/>
              <a:latin typeface="Montserrat" panose="00000500000000000000" pitchFamily="2" charset="0"/>
            </a:endParaRPr>
          </a:p>
        </p:txBody>
      </p:sp>
      <p:pic>
        <p:nvPicPr>
          <p:cNvPr id="4" name="Graphic 3">
            <a:extLst>
              <a:ext uri="{FF2B5EF4-FFF2-40B4-BE49-F238E27FC236}">
                <a16:creationId xmlns:a16="http://schemas.microsoft.com/office/drawing/2014/main" id="{DF7B7B43-B68C-529D-F074-396E0A8139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3376" y="2486658"/>
            <a:ext cx="935541" cy="297672"/>
          </a:xfrm>
          <a:prstGeom prst="rect">
            <a:avLst/>
          </a:prstGeom>
        </p:spPr>
      </p:pic>
      <p:sp>
        <p:nvSpPr>
          <p:cNvPr id="5" name="TextBox 4">
            <a:extLst>
              <a:ext uri="{FF2B5EF4-FFF2-40B4-BE49-F238E27FC236}">
                <a16:creationId xmlns:a16="http://schemas.microsoft.com/office/drawing/2014/main" id="{6F455FC1-764E-54D3-3E8E-E12FC107D058}"/>
              </a:ext>
            </a:extLst>
          </p:cNvPr>
          <p:cNvSpPr txBox="1"/>
          <p:nvPr/>
        </p:nvSpPr>
        <p:spPr>
          <a:xfrm>
            <a:off x="745505" y="6305858"/>
            <a:ext cx="5851282" cy="313932"/>
          </a:xfrm>
          <a:prstGeom prst="rect">
            <a:avLst/>
          </a:prstGeom>
          <a:noFill/>
        </p:spPr>
        <p:txBody>
          <a:bodyPr wrap="none" rtlCol="0">
            <a:spAutoFit/>
          </a:bodyPr>
          <a:lstStyle/>
          <a:p>
            <a:pPr>
              <a:lnSpc>
                <a:spcPct val="90000"/>
              </a:lnSpc>
              <a:spcBef>
                <a:spcPts val="1000"/>
              </a:spcBef>
            </a:pPr>
            <a:r>
              <a:rPr lang="en-GB" sz="1600">
                <a:latin typeface="Montserrat" pitchFamily="2" charset="0"/>
              </a:rPr>
              <a:t>Other products include briefings, dashboards and tools</a:t>
            </a:r>
          </a:p>
        </p:txBody>
      </p:sp>
    </p:spTree>
    <p:extLst>
      <p:ext uri="{BB962C8B-B14F-4D97-AF65-F5344CB8AC3E}">
        <p14:creationId xmlns:p14="http://schemas.microsoft.com/office/powerpoint/2010/main" val="376616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6C8DDC-9936-4C82-334E-BA7012DEAA9C}"/>
              </a:ext>
            </a:extLst>
          </p:cNvPr>
          <p:cNvSpPr>
            <a:spLocks noGrp="1"/>
          </p:cNvSpPr>
          <p:nvPr>
            <p:ph type="sldNum" sz="quarter" idx="10"/>
          </p:nvPr>
        </p:nvSpPr>
        <p:spPr/>
        <p:txBody>
          <a:bodyPr/>
          <a:lstStyle/>
          <a:p>
            <a:fld id="{983CACB7-BD5B-E04E-9F7F-67AC39F2F8F1}" type="slidenum">
              <a:rPr lang="en-US" smtClean="0"/>
              <a:pPr/>
              <a:t>26</a:t>
            </a:fld>
            <a:endParaRPr lang="en-US"/>
          </a:p>
        </p:txBody>
      </p:sp>
      <p:sp>
        <p:nvSpPr>
          <p:cNvPr id="3" name="Title 2">
            <a:extLst>
              <a:ext uri="{FF2B5EF4-FFF2-40B4-BE49-F238E27FC236}">
                <a16:creationId xmlns:a16="http://schemas.microsoft.com/office/drawing/2014/main" id="{A6D4FE71-794B-F8F8-D12E-64AA30AE9E1D}"/>
              </a:ext>
            </a:extLst>
          </p:cNvPr>
          <p:cNvSpPr>
            <a:spLocks noGrp="1"/>
          </p:cNvSpPr>
          <p:nvPr>
            <p:ph type="title"/>
          </p:nvPr>
        </p:nvSpPr>
        <p:spPr/>
        <p:txBody>
          <a:bodyPr/>
          <a:lstStyle/>
          <a:p>
            <a:r>
              <a:rPr lang="en-GB"/>
              <a:t>JSNA Hub</a:t>
            </a:r>
          </a:p>
        </p:txBody>
      </p:sp>
      <p:sp>
        <p:nvSpPr>
          <p:cNvPr id="4" name="Text Placeholder 3">
            <a:extLst>
              <a:ext uri="{FF2B5EF4-FFF2-40B4-BE49-F238E27FC236}">
                <a16:creationId xmlns:a16="http://schemas.microsoft.com/office/drawing/2014/main" id="{DDD1734A-F3D4-8BD5-AB8B-46E53CDAFF96}"/>
              </a:ext>
            </a:extLst>
          </p:cNvPr>
          <p:cNvSpPr>
            <a:spLocks noGrp="1"/>
          </p:cNvSpPr>
          <p:nvPr>
            <p:ph type="body" sz="quarter" idx="13"/>
          </p:nvPr>
        </p:nvSpPr>
        <p:spPr>
          <a:xfrm>
            <a:off x="1080000" y="6312568"/>
            <a:ext cx="10515600" cy="370863"/>
          </a:xfrm>
        </p:spPr>
        <p:txBody>
          <a:bodyPr/>
          <a:lstStyle/>
          <a:p>
            <a:pPr marL="0" indent="0" algn="ctr">
              <a:buNone/>
            </a:pPr>
            <a:r>
              <a:rPr lang="en-GB" b="1">
                <a:hlinkClick r:id="rId2"/>
              </a:rPr>
              <a:t>jsna.camden.gov.uk</a:t>
            </a:r>
            <a:r>
              <a:rPr lang="en-GB" b="1"/>
              <a:t> </a:t>
            </a:r>
          </a:p>
        </p:txBody>
      </p:sp>
      <p:pic>
        <p:nvPicPr>
          <p:cNvPr id="6" name="Picture 5">
            <a:extLst>
              <a:ext uri="{FF2B5EF4-FFF2-40B4-BE49-F238E27FC236}">
                <a16:creationId xmlns:a16="http://schemas.microsoft.com/office/drawing/2014/main" id="{46F90A06-CCFE-9A90-C37F-FB28198DABD8}"/>
              </a:ext>
            </a:extLst>
          </p:cNvPr>
          <p:cNvPicPr>
            <a:picLocks noChangeAspect="1"/>
          </p:cNvPicPr>
          <p:nvPr/>
        </p:nvPicPr>
        <p:blipFill>
          <a:blip r:embed="rId3"/>
          <a:srcRect b="13756"/>
          <a:stretch/>
        </p:blipFill>
        <p:spPr>
          <a:xfrm>
            <a:off x="1909754" y="1016322"/>
            <a:ext cx="8372492" cy="5196219"/>
          </a:xfrm>
          <a:prstGeom prst="rect">
            <a:avLst/>
          </a:prstGeom>
        </p:spPr>
      </p:pic>
    </p:spTree>
    <p:extLst>
      <p:ext uri="{BB962C8B-B14F-4D97-AF65-F5344CB8AC3E}">
        <p14:creationId xmlns:p14="http://schemas.microsoft.com/office/powerpoint/2010/main" val="187562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E4DDC-DD8D-BFDD-BA75-7E7CEF556262}"/>
              </a:ext>
            </a:extLst>
          </p:cNvPr>
          <p:cNvPicPr>
            <a:picLocks noChangeAspect="1"/>
          </p:cNvPicPr>
          <p:nvPr/>
        </p:nvPicPr>
        <p:blipFill>
          <a:blip r:embed="rId2"/>
          <a:stretch>
            <a:fillRect/>
          </a:stretch>
        </p:blipFill>
        <p:spPr>
          <a:xfrm>
            <a:off x="696913" y="350650"/>
            <a:ext cx="11374437" cy="5772526"/>
          </a:xfrm>
          <a:prstGeom prst="rect">
            <a:avLst/>
          </a:prstGeom>
          <a:noFill/>
        </p:spPr>
      </p:pic>
    </p:spTree>
    <p:extLst>
      <p:ext uri="{BB962C8B-B14F-4D97-AF65-F5344CB8AC3E}">
        <p14:creationId xmlns:p14="http://schemas.microsoft.com/office/powerpoint/2010/main" val="2366166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01FF-41C9-6494-FB4A-20C1E56D8D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964D9-59D3-2154-9C8B-D5E2DC83CD4B}"/>
              </a:ext>
            </a:extLst>
          </p:cNvPr>
          <p:cNvSpPr>
            <a:spLocks noGrp="1"/>
          </p:cNvSpPr>
          <p:nvPr>
            <p:ph type="ctrTitle"/>
          </p:nvPr>
        </p:nvSpPr>
        <p:spPr/>
        <p:txBody>
          <a:bodyPr lIns="91440" tIns="45720" rIns="91440" bIns="45720" anchor="ctr"/>
          <a:lstStyle/>
          <a:p>
            <a:r>
              <a:rPr lang="en-GB">
                <a:latin typeface="Montserrat"/>
              </a:rPr>
              <a:t>The Workflow</a:t>
            </a:r>
          </a:p>
        </p:txBody>
      </p:sp>
    </p:spTree>
    <p:extLst>
      <p:ext uri="{BB962C8B-B14F-4D97-AF65-F5344CB8AC3E}">
        <p14:creationId xmlns:p14="http://schemas.microsoft.com/office/powerpoint/2010/main" val="400212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66ED-8306-B343-5C76-8405E9DC989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40A84CB-B7E8-4648-BEB7-3650A4507B8B}"/>
              </a:ext>
            </a:extLst>
          </p:cNvPr>
          <p:cNvSpPr>
            <a:spLocks noGrp="1"/>
          </p:cNvSpPr>
          <p:nvPr>
            <p:ph type="body" sz="quarter" idx="13"/>
          </p:nvPr>
        </p:nvSpPr>
        <p:spPr>
          <a:xfrm>
            <a:off x="1079999" y="985928"/>
            <a:ext cx="10534225" cy="986550"/>
          </a:xfrm>
        </p:spPr>
        <p:txBody>
          <a:bodyPr lIns="0" tIns="0" rIns="72000" bIns="0" anchor="t">
            <a:normAutofit/>
          </a:bodyPr>
          <a:lstStyle/>
          <a:p>
            <a:pPr marL="285750" indent="-285750">
              <a:buChar char="•"/>
            </a:pPr>
            <a:r>
              <a:rPr lang="en-GB" sz="1800">
                <a:latin typeface="Montserrat"/>
              </a:rPr>
              <a:t>Create a new script or modify an existing script</a:t>
            </a:r>
            <a:endParaRPr lang="en-GB"/>
          </a:p>
          <a:p>
            <a:pPr marL="285750" indent="-285750">
              <a:buChar char="•"/>
            </a:pPr>
            <a:r>
              <a:rPr lang="en-GB" sz="1800">
                <a:latin typeface="Montserrat"/>
              </a:rPr>
              <a:t>Reference that script in the YAML (determines the site structure)</a:t>
            </a:r>
            <a:endParaRPr lang="en-GB" sz="1800"/>
          </a:p>
        </p:txBody>
      </p:sp>
      <p:sp>
        <p:nvSpPr>
          <p:cNvPr id="2" name="Title 1">
            <a:extLst>
              <a:ext uri="{FF2B5EF4-FFF2-40B4-BE49-F238E27FC236}">
                <a16:creationId xmlns:a16="http://schemas.microsoft.com/office/drawing/2014/main" id="{DACE361C-0C9C-008E-50AA-16FEBAAFD225}"/>
              </a:ext>
            </a:extLst>
          </p:cNvPr>
          <p:cNvSpPr>
            <a:spLocks noGrp="1"/>
          </p:cNvSpPr>
          <p:nvPr>
            <p:ph type="title"/>
          </p:nvPr>
        </p:nvSpPr>
        <p:spPr>
          <a:xfrm>
            <a:off x="1079999" y="360000"/>
            <a:ext cx="10534225" cy="747897"/>
          </a:xfrm>
        </p:spPr>
        <p:txBody>
          <a:bodyPr lIns="0" tIns="0" rIns="91440" bIns="0" anchor="t">
            <a:normAutofit/>
          </a:bodyPr>
          <a:lstStyle/>
          <a:p>
            <a:r>
              <a:rPr lang="en-GB">
                <a:latin typeface="Montserrat"/>
              </a:rPr>
              <a:t>Adding or modifying content</a:t>
            </a:r>
            <a:endParaRPr lang="en-GB"/>
          </a:p>
        </p:txBody>
      </p:sp>
      <p:sp>
        <p:nvSpPr>
          <p:cNvPr id="4" name="Slide Number Placeholder 3">
            <a:extLst>
              <a:ext uri="{FF2B5EF4-FFF2-40B4-BE49-F238E27FC236}">
                <a16:creationId xmlns:a16="http://schemas.microsoft.com/office/drawing/2014/main" id="{6140F873-6180-CDE8-9042-52822648B93B}"/>
              </a:ext>
            </a:extLst>
          </p:cNvPr>
          <p:cNvSpPr>
            <a:spLocks noGrp="1"/>
          </p:cNvSpPr>
          <p:nvPr>
            <p:ph type="sldNum" sz="quarter" idx="4"/>
          </p:nvPr>
        </p:nvSpPr>
        <p:spPr>
          <a:xfrm>
            <a:off x="9774188" y="6437228"/>
            <a:ext cx="694863" cy="365125"/>
          </a:xfrm>
        </p:spPr>
        <p:txBody>
          <a:bodyPr anchor="ctr">
            <a:normAutofit/>
          </a:bodyPr>
          <a:lstStyle/>
          <a:p>
            <a:pPr>
              <a:spcAft>
                <a:spcPts val="600"/>
              </a:spcAft>
            </a:pPr>
            <a:fld id="{983CACB7-BD5B-E04E-9F7F-67AC39F2F8F1}" type="slidenum">
              <a:rPr lang="en-US" smtClean="0"/>
              <a:pPr>
                <a:spcAft>
                  <a:spcPts val="600"/>
                </a:spcAft>
              </a:pPr>
              <a:t>29</a:t>
            </a:fld>
            <a:endParaRPr lang="en-US"/>
          </a:p>
        </p:txBody>
      </p:sp>
      <p:pic>
        <p:nvPicPr>
          <p:cNvPr id="14" name="Picture 13">
            <a:extLst>
              <a:ext uri="{FF2B5EF4-FFF2-40B4-BE49-F238E27FC236}">
                <a16:creationId xmlns:a16="http://schemas.microsoft.com/office/drawing/2014/main" id="{0CD7CBE9-6D5C-2173-FB5A-6AC773F90C09}"/>
              </a:ext>
            </a:extLst>
          </p:cNvPr>
          <p:cNvPicPr>
            <a:picLocks noChangeAspect="1"/>
          </p:cNvPicPr>
          <p:nvPr/>
        </p:nvPicPr>
        <p:blipFill>
          <a:blip r:embed="rId2"/>
          <a:stretch>
            <a:fillRect/>
          </a:stretch>
        </p:blipFill>
        <p:spPr>
          <a:xfrm>
            <a:off x="1079500" y="2491887"/>
            <a:ext cx="5620956" cy="3344469"/>
          </a:xfrm>
          <a:prstGeom prst="rect">
            <a:avLst/>
          </a:prstGeom>
          <a:noFill/>
        </p:spPr>
      </p:pic>
      <p:sp>
        <p:nvSpPr>
          <p:cNvPr id="15" name="Arrow: Right 14">
            <a:extLst>
              <a:ext uri="{FF2B5EF4-FFF2-40B4-BE49-F238E27FC236}">
                <a16:creationId xmlns:a16="http://schemas.microsoft.com/office/drawing/2014/main" id="{FD59CC23-CD06-DE94-FDAD-D466580339F6}"/>
              </a:ext>
            </a:extLst>
          </p:cNvPr>
          <p:cNvSpPr/>
          <p:nvPr/>
        </p:nvSpPr>
        <p:spPr>
          <a:xfrm>
            <a:off x="6435969" y="4364698"/>
            <a:ext cx="716344" cy="528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6581F81-C55D-B700-F817-1A31C3AA9D7E}"/>
              </a:ext>
            </a:extLst>
          </p:cNvPr>
          <p:cNvPicPr>
            <a:picLocks noChangeAspect="1"/>
          </p:cNvPicPr>
          <p:nvPr/>
        </p:nvPicPr>
        <p:blipFill>
          <a:blip r:embed="rId3"/>
          <a:stretch>
            <a:fillRect/>
          </a:stretch>
        </p:blipFill>
        <p:spPr>
          <a:xfrm>
            <a:off x="7352768" y="3032912"/>
            <a:ext cx="3787468" cy="2651990"/>
          </a:xfrm>
          <a:prstGeom prst="rect">
            <a:avLst/>
          </a:prstGeom>
        </p:spPr>
      </p:pic>
      <p:pic>
        <p:nvPicPr>
          <p:cNvPr id="6" name="Picture 5" descr="A screenshot of a web page&#10;&#10;AI-generated content may be incorrect.">
            <a:extLst>
              <a:ext uri="{FF2B5EF4-FFF2-40B4-BE49-F238E27FC236}">
                <a16:creationId xmlns:a16="http://schemas.microsoft.com/office/drawing/2014/main" id="{37F47810-6A61-264D-A824-21E086B9F8B3}"/>
              </a:ext>
            </a:extLst>
          </p:cNvPr>
          <p:cNvPicPr>
            <a:picLocks noChangeAspect="1"/>
          </p:cNvPicPr>
          <p:nvPr/>
        </p:nvPicPr>
        <p:blipFill>
          <a:blip r:embed="rId4"/>
          <a:srcRect l="322" r="47593" b="92616"/>
          <a:stretch>
            <a:fillRect/>
          </a:stretch>
        </p:blipFill>
        <p:spPr>
          <a:xfrm>
            <a:off x="6871067" y="2322537"/>
            <a:ext cx="4735804" cy="341672"/>
          </a:xfrm>
          <a:prstGeom prst="rect">
            <a:avLst/>
          </a:prstGeom>
          <a:noFill/>
        </p:spPr>
      </p:pic>
    </p:spTree>
    <p:extLst>
      <p:ext uri="{BB962C8B-B14F-4D97-AF65-F5344CB8AC3E}">
        <p14:creationId xmlns:p14="http://schemas.microsoft.com/office/powerpoint/2010/main" val="107699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68B8-7DB9-3CA0-E3A1-7540B833F4AC}"/>
              </a:ext>
            </a:extLst>
          </p:cNvPr>
          <p:cNvSpPr>
            <a:spLocks noGrp="1"/>
          </p:cNvSpPr>
          <p:nvPr>
            <p:ph type="ctrTitle"/>
          </p:nvPr>
        </p:nvSpPr>
        <p:spPr/>
        <p:txBody>
          <a:bodyPr/>
          <a:lstStyle/>
          <a:p>
            <a:r>
              <a:rPr lang="en-GB"/>
              <a:t>Reproducible Analytical Pipelines (RAP)</a:t>
            </a:r>
          </a:p>
        </p:txBody>
      </p:sp>
      <p:sp>
        <p:nvSpPr>
          <p:cNvPr id="3" name="Text Placeholder 2">
            <a:extLst>
              <a:ext uri="{FF2B5EF4-FFF2-40B4-BE49-F238E27FC236}">
                <a16:creationId xmlns:a16="http://schemas.microsoft.com/office/drawing/2014/main" id="{4107CFEB-9E12-6237-DAB8-035DD75AC685}"/>
              </a:ext>
            </a:extLst>
          </p:cNvPr>
          <p:cNvSpPr>
            <a:spLocks noGrp="1"/>
          </p:cNvSpPr>
          <p:nvPr>
            <p:ph type="body" sz="quarter" idx="10"/>
          </p:nvPr>
        </p:nvSpPr>
        <p:spPr/>
        <p:txBody>
          <a:bodyPr lIns="36000" tIns="45720" rIns="91440" bIns="45720" anchor="t"/>
          <a:lstStyle/>
          <a:p>
            <a:pPr marL="0" indent="0">
              <a:buNone/>
            </a:pPr>
            <a:r>
              <a:rPr lang="en-GB" sz="2000">
                <a:latin typeface="Montserrat"/>
              </a:rPr>
              <a:t>Automated statistical and analytical processes ensuring reproducible, auditable, efficient, and high-quality outputs.</a:t>
            </a:r>
            <a:endParaRPr lang="en-US" sz="2000"/>
          </a:p>
        </p:txBody>
      </p:sp>
    </p:spTree>
    <p:extLst>
      <p:ext uri="{BB962C8B-B14F-4D97-AF65-F5344CB8AC3E}">
        <p14:creationId xmlns:p14="http://schemas.microsoft.com/office/powerpoint/2010/main" val="1822609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A424E-6D4C-DCFB-6262-AC6BD8BFFBE9}"/>
            </a:ext>
          </a:extLst>
        </p:cNvPr>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F398F37E-8048-6493-BAA1-99E222FACE80}"/>
              </a:ext>
            </a:extLst>
          </p:cNvPr>
          <p:cNvSpPr/>
          <p:nvPr/>
        </p:nvSpPr>
        <p:spPr>
          <a:xfrm>
            <a:off x="2440199" y="4335377"/>
            <a:ext cx="2841294" cy="54195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900">
                <a:ea typeface="Calibri"/>
                <a:cs typeface="Calibri"/>
              </a:rPr>
              <a:t>GitHub Security Checks</a:t>
            </a:r>
            <a:endParaRPr lang="en-US" sz="1900"/>
          </a:p>
        </p:txBody>
      </p:sp>
      <p:sp>
        <p:nvSpPr>
          <p:cNvPr id="2" name="Title 1">
            <a:extLst>
              <a:ext uri="{FF2B5EF4-FFF2-40B4-BE49-F238E27FC236}">
                <a16:creationId xmlns:a16="http://schemas.microsoft.com/office/drawing/2014/main" id="{E98021B7-C236-703F-BB3F-28FBE5AAB274}"/>
              </a:ext>
            </a:extLst>
          </p:cNvPr>
          <p:cNvSpPr>
            <a:spLocks noGrp="1"/>
          </p:cNvSpPr>
          <p:nvPr>
            <p:ph type="title"/>
          </p:nvPr>
        </p:nvSpPr>
        <p:spPr>
          <a:xfrm>
            <a:off x="982307" y="291615"/>
            <a:ext cx="10515600" cy="747897"/>
          </a:xfrm>
        </p:spPr>
        <p:txBody>
          <a:bodyPr lIns="0" tIns="0" rIns="91440" bIns="0" anchor="t">
            <a:noAutofit/>
          </a:bodyPr>
          <a:lstStyle/>
          <a:p>
            <a:r>
              <a:rPr lang="en-GB">
                <a:latin typeface="Montserrat"/>
              </a:rPr>
              <a:t>JSNA Hub: Using GitHub</a:t>
            </a:r>
            <a:endParaRPr lang="en-GB"/>
          </a:p>
        </p:txBody>
      </p:sp>
      <p:sp>
        <p:nvSpPr>
          <p:cNvPr id="4" name="Slide Number Placeholder 3">
            <a:extLst>
              <a:ext uri="{FF2B5EF4-FFF2-40B4-BE49-F238E27FC236}">
                <a16:creationId xmlns:a16="http://schemas.microsoft.com/office/drawing/2014/main" id="{4D9CA306-8FE1-B4B8-3CBD-8054B5807FAD}"/>
              </a:ext>
            </a:extLst>
          </p:cNvPr>
          <p:cNvSpPr>
            <a:spLocks noGrp="1"/>
          </p:cNvSpPr>
          <p:nvPr>
            <p:ph type="sldNum" sz="quarter" idx="4"/>
          </p:nvPr>
        </p:nvSpPr>
        <p:spPr/>
        <p:txBody>
          <a:bodyPr/>
          <a:lstStyle/>
          <a:p>
            <a:fld id="{983CACB7-BD5B-E04E-9F7F-67AC39F2F8F1}" type="slidenum">
              <a:rPr lang="en-US" smtClean="0"/>
              <a:pPr/>
              <a:t>30</a:t>
            </a:fld>
            <a:endParaRPr lang="en-US"/>
          </a:p>
        </p:txBody>
      </p:sp>
      <p:sp>
        <p:nvSpPr>
          <p:cNvPr id="22" name="TextBox 21">
            <a:extLst>
              <a:ext uri="{FF2B5EF4-FFF2-40B4-BE49-F238E27FC236}">
                <a16:creationId xmlns:a16="http://schemas.microsoft.com/office/drawing/2014/main" id="{2F40B283-36CF-0621-1006-4B7AA93EC34D}"/>
              </a:ext>
            </a:extLst>
          </p:cNvPr>
          <p:cNvSpPr txBox="1"/>
          <p:nvPr/>
        </p:nvSpPr>
        <p:spPr>
          <a:xfrm>
            <a:off x="5428008" y="5566266"/>
            <a:ext cx="4488810"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b="1">
                <a:solidFill>
                  <a:srgbClr val="2A354D"/>
                </a:solidFill>
                <a:latin typeface="Montserrat"/>
              </a:rPr>
              <a:t>Success! </a:t>
            </a:r>
            <a:r>
              <a:rPr lang="en-GB" sz="1700">
                <a:solidFill>
                  <a:srgbClr val="2A354D"/>
                </a:solidFill>
                <a:latin typeface="Montserrat"/>
              </a:rPr>
              <a:t>Your code is live and the JSNA site has been updated</a:t>
            </a:r>
            <a:endParaRPr lang="en-GB" sz="1700" b="0" i="0" u="none" strike="noStrike" kern="1200" cap="none" spc="0" normalizeH="0" baseline="0" noProof="0">
              <a:ln>
                <a:noFill/>
              </a:ln>
              <a:solidFill>
                <a:srgbClr val="2A354D"/>
              </a:solidFill>
              <a:effectLst/>
              <a:uLnTx/>
              <a:uFillTx/>
              <a:latin typeface="Montserrat" panose="00000500000000000000" pitchFamily="2" charset="0"/>
            </a:endParaRPr>
          </a:p>
        </p:txBody>
      </p:sp>
      <p:sp>
        <p:nvSpPr>
          <p:cNvPr id="23" name="TextBox 22">
            <a:extLst>
              <a:ext uri="{FF2B5EF4-FFF2-40B4-BE49-F238E27FC236}">
                <a16:creationId xmlns:a16="http://schemas.microsoft.com/office/drawing/2014/main" id="{43CB0685-F196-0516-09AB-E82C4B4342CE}"/>
              </a:ext>
            </a:extLst>
          </p:cNvPr>
          <p:cNvSpPr txBox="1"/>
          <p:nvPr/>
        </p:nvSpPr>
        <p:spPr>
          <a:xfrm>
            <a:off x="5388930" y="1978626"/>
            <a:ext cx="4112399" cy="3277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b="1">
                <a:solidFill>
                  <a:srgbClr val="2A354D"/>
                </a:solidFill>
                <a:latin typeface="Montserrat"/>
              </a:rPr>
              <a:t>Save</a:t>
            </a:r>
            <a:r>
              <a:rPr lang="en-GB" sz="1700">
                <a:solidFill>
                  <a:srgbClr val="2A354D"/>
                </a:solidFill>
                <a:latin typeface="Montserrat"/>
              </a:rPr>
              <a:t> your changes locally</a:t>
            </a:r>
            <a:endParaRPr lang="en-GB" sz="1700" b="0" i="0" u="none" strike="noStrike" kern="1200" cap="none" spc="0" normalizeH="0" baseline="0" noProof="0">
              <a:ln>
                <a:noFill/>
              </a:ln>
              <a:solidFill>
                <a:srgbClr val="2A354D"/>
              </a:solidFill>
              <a:effectLst/>
              <a:uLnTx/>
              <a:uFillTx/>
              <a:latin typeface="Montserrat" panose="00000500000000000000" pitchFamily="2" charset="0"/>
            </a:endParaRPr>
          </a:p>
        </p:txBody>
      </p:sp>
      <p:sp>
        <p:nvSpPr>
          <p:cNvPr id="25" name="TextBox 24">
            <a:extLst>
              <a:ext uri="{FF2B5EF4-FFF2-40B4-BE49-F238E27FC236}">
                <a16:creationId xmlns:a16="http://schemas.microsoft.com/office/drawing/2014/main" id="{0ED81998-1103-6C37-7502-7D5DFCD72522}"/>
              </a:ext>
            </a:extLst>
          </p:cNvPr>
          <p:cNvSpPr txBox="1"/>
          <p:nvPr/>
        </p:nvSpPr>
        <p:spPr>
          <a:xfrm>
            <a:off x="5388928" y="2732991"/>
            <a:ext cx="4853079" cy="3277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b="1">
                <a:solidFill>
                  <a:srgbClr val="2A354D"/>
                </a:solidFill>
                <a:latin typeface="Montserrat"/>
              </a:rPr>
              <a:t>Send</a:t>
            </a:r>
            <a:r>
              <a:rPr lang="en-GB" sz="1700">
                <a:solidFill>
                  <a:srgbClr val="2A354D"/>
                </a:solidFill>
                <a:latin typeface="Montserrat"/>
              </a:rPr>
              <a:t> your changes to GitHub repo</a:t>
            </a:r>
            <a:endParaRPr lang="en-US" sz="1700">
              <a:ea typeface="Calibri"/>
              <a:cs typeface="Calibri"/>
            </a:endParaRPr>
          </a:p>
        </p:txBody>
      </p:sp>
      <p:sp>
        <p:nvSpPr>
          <p:cNvPr id="27" name="TextBox 26">
            <a:extLst>
              <a:ext uri="{FF2B5EF4-FFF2-40B4-BE49-F238E27FC236}">
                <a16:creationId xmlns:a16="http://schemas.microsoft.com/office/drawing/2014/main" id="{7D380210-60D8-7911-33C3-AA043053FBDD}"/>
              </a:ext>
            </a:extLst>
          </p:cNvPr>
          <p:cNvSpPr txBox="1"/>
          <p:nvPr/>
        </p:nvSpPr>
        <p:spPr>
          <a:xfrm>
            <a:off x="5388928" y="3576726"/>
            <a:ext cx="4428099" cy="3277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a:solidFill>
                  <a:srgbClr val="2A354D"/>
                </a:solidFill>
                <a:latin typeface="Montserrat"/>
              </a:rPr>
              <a:t>Ask someone to </a:t>
            </a:r>
            <a:r>
              <a:rPr lang="en-GB" sz="1700" b="1">
                <a:solidFill>
                  <a:srgbClr val="2A354D"/>
                </a:solidFill>
                <a:latin typeface="Montserrat"/>
              </a:rPr>
              <a:t>review</a:t>
            </a:r>
            <a:r>
              <a:rPr lang="en-GB" sz="1700">
                <a:solidFill>
                  <a:srgbClr val="2A354D"/>
                </a:solidFill>
                <a:latin typeface="Montserrat"/>
              </a:rPr>
              <a:t> the code</a:t>
            </a:r>
            <a:endParaRPr lang="en-US" sz="1700"/>
          </a:p>
        </p:txBody>
      </p:sp>
      <p:sp>
        <p:nvSpPr>
          <p:cNvPr id="36" name="TextBox 35">
            <a:extLst>
              <a:ext uri="{FF2B5EF4-FFF2-40B4-BE49-F238E27FC236}">
                <a16:creationId xmlns:a16="http://schemas.microsoft.com/office/drawing/2014/main" id="{904B93B1-EE92-4FC4-86FF-86667043D4B4}"/>
              </a:ext>
            </a:extLst>
          </p:cNvPr>
          <p:cNvSpPr txBox="1"/>
          <p:nvPr/>
        </p:nvSpPr>
        <p:spPr>
          <a:xfrm>
            <a:off x="5388930" y="1165331"/>
            <a:ext cx="4616621"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a:solidFill>
                  <a:srgbClr val="2A354D"/>
                </a:solidFill>
                <a:latin typeface="Montserrat"/>
              </a:rPr>
              <a:t>Make your changes in a </a:t>
            </a:r>
            <a:r>
              <a:rPr lang="en-GB" sz="1700" b="1">
                <a:solidFill>
                  <a:srgbClr val="2A354D"/>
                </a:solidFill>
                <a:latin typeface="Montserrat"/>
              </a:rPr>
              <a:t>separate branch</a:t>
            </a:r>
          </a:p>
        </p:txBody>
      </p:sp>
      <p:sp>
        <p:nvSpPr>
          <p:cNvPr id="18" name="Rectangle: Rounded Corners 17">
            <a:extLst>
              <a:ext uri="{FF2B5EF4-FFF2-40B4-BE49-F238E27FC236}">
                <a16:creationId xmlns:a16="http://schemas.microsoft.com/office/drawing/2014/main" id="{5B4EA8EC-95A9-3B47-EEFE-8E0F13B6C983}"/>
              </a:ext>
            </a:extLst>
          </p:cNvPr>
          <p:cNvSpPr/>
          <p:nvPr/>
        </p:nvSpPr>
        <p:spPr>
          <a:xfrm>
            <a:off x="2444107" y="1871723"/>
            <a:ext cx="2841294" cy="5419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900">
                <a:ea typeface="Calibri"/>
                <a:cs typeface="Calibri"/>
              </a:rPr>
              <a:t>Commit</a:t>
            </a:r>
            <a:endParaRPr lang="en-GB" sz="1900"/>
          </a:p>
        </p:txBody>
      </p:sp>
      <p:sp>
        <p:nvSpPr>
          <p:cNvPr id="19" name="Rectangle: Rounded Corners 18">
            <a:extLst>
              <a:ext uri="{FF2B5EF4-FFF2-40B4-BE49-F238E27FC236}">
                <a16:creationId xmlns:a16="http://schemas.microsoft.com/office/drawing/2014/main" id="{008BEEE4-F30F-710A-DB97-6D8E4031485E}"/>
              </a:ext>
            </a:extLst>
          </p:cNvPr>
          <p:cNvSpPr/>
          <p:nvPr/>
        </p:nvSpPr>
        <p:spPr>
          <a:xfrm>
            <a:off x="2444107" y="2626088"/>
            <a:ext cx="2841294" cy="5419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900">
                <a:ea typeface="Calibri"/>
                <a:cs typeface="Calibri"/>
              </a:rPr>
              <a:t>Push Commit</a:t>
            </a:r>
            <a:endParaRPr lang="en-US" sz="1900"/>
          </a:p>
        </p:txBody>
      </p:sp>
      <p:sp>
        <p:nvSpPr>
          <p:cNvPr id="20" name="Rectangle: Rounded Corners 19">
            <a:extLst>
              <a:ext uri="{FF2B5EF4-FFF2-40B4-BE49-F238E27FC236}">
                <a16:creationId xmlns:a16="http://schemas.microsoft.com/office/drawing/2014/main" id="{F6A065D4-C029-5BCE-0C68-56D467A89B79}"/>
              </a:ext>
            </a:extLst>
          </p:cNvPr>
          <p:cNvSpPr/>
          <p:nvPr/>
        </p:nvSpPr>
        <p:spPr>
          <a:xfrm>
            <a:off x="2444107" y="3469823"/>
            <a:ext cx="2841294" cy="54195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900">
                <a:ea typeface="Calibri"/>
                <a:cs typeface="Calibri"/>
              </a:rPr>
              <a:t>Pull Request</a:t>
            </a:r>
            <a:endParaRPr lang="en-US" sz="1900"/>
          </a:p>
        </p:txBody>
      </p:sp>
      <p:sp>
        <p:nvSpPr>
          <p:cNvPr id="21" name="Rectangle: Rounded Corners 20">
            <a:extLst>
              <a:ext uri="{FF2B5EF4-FFF2-40B4-BE49-F238E27FC236}">
                <a16:creationId xmlns:a16="http://schemas.microsoft.com/office/drawing/2014/main" id="{A5B5263E-9677-54ED-3338-4E91F22EA235}"/>
              </a:ext>
            </a:extLst>
          </p:cNvPr>
          <p:cNvSpPr/>
          <p:nvPr/>
        </p:nvSpPr>
        <p:spPr>
          <a:xfrm>
            <a:off x="2444107" y="5228974"/>
            <a:ext cx="2841294" cy="114544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900">
                <a:ea typeface="Calibri"/>
                <a:cs typeface="Calibri"/>
              </a:rPr>
              <a:t>Pull Request Approved = Commit Merged &amp; Published</a:t>
            </a:r>
            <a:endParaRPr lang="en-US" sz="1900"/>
          </a:p>
        </p:txBody>
      </p:sp>
      <p:sp>
        <p:nvSpPr>
          <p:cNvPr id="35" name="Rectangle: Rounded Corners 34">
            <a:extLst>
              <a:ext uri="{FF2B5EF4-FFF2-40B4-BE49-F238E27FC236}">
                <a16:creationId xmlns:a16="http://schemas.microsoft.com/office/drawing/2014/main" id="{82A2A0B7-022D-0A40-5DCA-2656DBAC4E28}"/>
              </a:ext>
            </a:extLst>
          </p:cNvPr>
          <p:cNvSpPr/>
          <p:nvPr/>
        </p:nvSpPr>
        <p:spPr>
          <a:xfrm>
            <a:off x="2444107" y="937331"/>
            <a:ext cx="2841294" cy="72756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900">
                <a:ea typeface="Calibri"/>
                <a:cs typeface="Calibri"/>
              </a:rPr>
              <a:t>Create a branch &amp; write your code</a:t>
            </a:r>
            <a:endParaRPr lang="en-GB" sz="1900"/>
          </a:p>
        </p:txBody>
      </p:sp>
      <p:sp>
        <p:nvSpPr>
          <p:cNvPr id="39" name="Arrow: Down 38">
            <a:extLst>
              <a:ext uri="{FF2B5EF4-FFF2-40B4-BE49-F238E27FC236}">
                <a16:creationId xmlns:a16="http://schemas.microsoft.com/office/drawing/2014/main" id="{5593C339-09E6-589D-65F7-3E8669A96B25}"/>
              </a:ext>
            </a:extLst>
          </p:cNvPr>
          <p:cNvSpPr/>
          <p:nvPr/>
        </p:nvSpPr>
        <p:spPr>
          <a:xfrm>
            <a:off x="2554026" y="1407993"/>
            <a:ext cx="386315" cy="696795"/>
          </a:xfrm>
          <a:prstGeom prst="downArrow">
            <a:avLst/>
          </a:prstGeom>
          <a:solidFill>
            <a:schemeClr val="bg1"/>
          </a:solidFill>
          <a:ln>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Arrow: Down 41">
            <a:extLst>
              <a:ext uri="{FF2B5EF4-FFF2-40B4-BE49-F238E27FC236}">
                <a16:creationId xmlns:a16="http://schemas.microsoft.com/office/drawing/2014/main" id="{B77853F1-4909-1697-62B2-AAA02FA45C6E}"/>
              </a:ext>
            </a:extLst>
          </p:cNvPr>
          <p:cNvSpPr/>
          <p:nvPr/>
        </p:nvSpPr>
        <p:spPr>
          <a:xfrm>
            <a:off x="2554026" y="2198615"/>
            <a:ext cx="386315" cy="696795"/>
          </a:xfrm>
          <a:prstGeom prst="downArrow">
            <a:avLst/>
          </a:prstGeom>
          <a:solidFill>
            <a:schemeClr val="bg1"/>
          </a:solidFill>
          <a:ln>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Arrow: Down 42">
            <a:extLst>
              <a:ext uri="{FF2B5EF4-FFF2-40B4-BE49-F238E27FC236}">
                <a16:creationId xmlns:a16="http://schemas.microsoft.com/office/drawing/2014/main" id="{EB1C33B9-109D-702C-5F3F-DA790FBAD915}"/>
              </a:ext>
            </a:extLst>
          </p:cNvPr>
          <p:cNvSpPr/>
          <p:nvPr/>
        </p:nvSpPr>
        <p:spPr>
          <a:xfrm>
            <a:off x="2554026" y="2998639"/>
            <a:ext cx="386315" cy="696795"/>
          </a:xfrm>
          <a:prstGeom prst="downArrow">
            <a:avLst/>
          </a:prstGeom>
          <a:solidFill>
            <a:schemeClr val="bg1"/>
          </a:solidFill>
          <a:ln>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rrow: Down 43">
            <a:extLst>
              <a:ext uri="{FF2B5EF4-FFF2-40B4-BE49-F238E27FC236}">
                <a16:creationId xmlns:a16="http://schemas.microsoft.com/office/drawing/2014/main" id="{66584C1B-1F40-19EB-E5DF-2129EBC9A06A}"/>
              </a:ext>
            </a:extLst>
          </p:cNvPr>
          <p:cNvSpPr/>
          <p:nvPr/>
        </p:nvSpPr>
        <p:spPr>
          <a:xfrm>
            <a:off x="2554026" y="3824838"/>
            <a:ext cx="386315" cy="638180"/>
          </a:xfrm>
          <a:prstGeom prst="downArrow">
            <a:avLst/>
          </a:prstGeom>
          <a:solidFill>
            <a:schemeClr val="bg1"/>
          </a:solidFill>
          <a:ln>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2FC1E19D-8503-AD31-9D82-EC0243EB7847}"/>
              </a:ext>
            </a:extLst>
          </p:cNvPr>
          <p:cNvSpPr/>
          <p:nvPr/>
        </p:nvSpPr>
        <p:spPr>
          <a:xfrm>
            <a:off x="2554026" y="4723607"/>
            <a:ext cx="386315" cy="638180"/>
          </a:xfrm>
          <a:prstGeom prst="downArrow">
            <a:avLst/>
          </a:prstGeom>
          <a:solidFill>
            <a:schemeClr val="bg1"/>
          </a:solidFill>
          <a:ln>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F7106BA6-3E70-1334-2D57-A350895B1B1A}"/>
              </a:ext>
            </a:extLst>
          </p:cNvPr>
          <p:cNvSpPr txBox="1"/>
          <p:nvPr/>
        </p:nvSpPr>
        <p:spPr>
          <a:xfrm>
            <a:off x="5428005" y="4387572"/>
            <a:ext cx="4428099" cy="5632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GB" sz="1700">
                <a:solidFill>
                  <a:srgbClr val="2A354D"/>
                </a:solidFill>
                <a:latin typeface="Montserrat"/>
              </a:rPr>
              <a:t>If </a:t>
            </a:r>
            <a:r>
              <a:rPr lang="en-GB" sz="1700" b="1">
                <a:solidFill>
                  <a:srgbClr val="2A354D"/>
                </a:solidFill>
                <a:latin typeface="Montserrat"/>
              </a:rPr>
              <a:t>automatic checks</a:t>
            </a:r>
            <a:r>
              <a:rPr lang="en-GB" sz="1700">
                <a:solidFill>
                  <a:srgbClr val="2A354D"/>
                </a:solidFill>
                <a:latin typeface="Montserrat"/>
              </a:rPr>
              <a:t> fail, the commit fails and is not published</a:t>
            </a:r>
          </a:p>
        </p:txBody>
      </p:sp>
    </p:spTree>
    <p:extLst>
      <p:ext uri="{BB962C8B-B14F-4D97-AF65-F5344CB8AC3E}">
        <p14:creationId xmlns:p14="http://schemas.microsoft.com/office/powerpoint/2010/main" val="128777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6E3A-42B4-1517-F471-92925498E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FF2F5-680F-F107-61EC-81C71EF0BB67}"/>
              </a:ext>
            </a:extLst>
          </p:cNvPr>
          <p:cNvSpPr>
            <a:spLocks noGrp="1"/>
          </p:cNvSpPr>
          <p:nvPr>
            <p:ph type="title"/>
          </p:nvPr>
        </p:nvSpPr>
        <p:spPr/>
        <p:txBody>
          <a:bodyPr lIns="0" tIns="0" rIns="91440" bIns="0" anchor="t">
            <a:noAutofit/>
          </a:bodyPr>
          <a:lstStyle/>
          <a:p>
            <a:r>
              <a:rPr lang="en-GB">
                <a:latin typeface="Montserrat"/>
              </a:rPr>
              <a:t>JSNA Hub: Using GitHub</a:t>
            </a:r>
            <a:endParaRPr lang="en-GB"/>
          </a:p>
        </p:txBody>
      </p:sp>
      <p:sp>
        <p:nvSpPr>
          <p:cNvPr id="3" name="Text Placeholder 2">
            <a:extLst>
              <a:ext uri="{FF2B5EF4-FFF2-40B4-BE49-F238E27FC236}">
                <a16:creationId xmlns:a16="http://schemas.microsoft.com/office/drawing/2014/main" id="{B4E27981-038B-0327-2F19-226151E9A0B5}"/>
              </a:ext>
            </a:extLst>
          </p:cNvPr>
          <p:cNvSpPr>
            <a:spLocks noGrp="1"/>
          </p:cNvSpPr>
          <p:nvPr>
            <p:ph type="body" sz="quarter" idx="13"/>
          </p:nvPr>
        </p:nvSpPr>
        <p:spPr>
          <a:xfrm>
            <a:off x="7275233" y="1102374"/>
            <a:ext cx="4319595" cy="4450261"/>
          </a:xfrm>
        </p:spPr>
        <p:txBody>
          <a:bodyPr lIns="0" tIns="0" rIns="72000" bIns="0" numCol="1" spcCol="360000" anchor="t">
            <a:noAutofit/>
          </a:bodyPr>
          <a:lstStyle/>
          <a:p>
            <a:pPr algn="ctr"/>
            <a:r>
              <a:rPr lang="en-GB" sz="1800" b="1">
                <a:latin typeface="Montserrat"/>
              </a:rPr>
              <a:t>Safe as houses:</a:t>
            </a:r>
            <a:endParaRPr lang="en-GB" sz="1800" b="1"/>
          </a:p>
          <a:p>
            <a:r>
              <a:rPr lang="en-GB" sz="1800">
                <a:latin typeface="Montserrat"/>
              </a:rPr>
              <a:t>Make your changes on a separate "</a:t>
            </a:r>
            <a:r>
              <a:rPr lang="en-GB" sz="1800" b="1">
                <a:latin typeface="Montserrat"/>
              </a:rPr>
              <a:t>branch</a:t>
            </a:r>
            <a:r>
              <a:rPr lang="en-GB" sz="1800">
                <a:latin typeface="Montserrat"/>
              </a:rPr>
              <a:t>" so it's impossible to break the existing code and website</a:t>
            </a:r>
          </a:p>
          <a:p>
            <a:endParaRPr lang="en-GB" sz="1800">
              <a:latin typeface="Montserrat"/>
            </a:endParaRPr>
          </a:p>
          <a:p>
            <a:r>
              <a:rPr lang="en-GB" sz="1800">
                <a:latin typeface="Montserrat"/>
              </a:rPr>
              <a:t>A </a:t>
            </a:r>
            <a:r>
              <a:rPr lang="en-GB" sz="1800" b="1">
                <a:latin typeface="Montserrat"/>
              </a:rPr>
              <a:t>review</a:t>
            </a:r>
            <a:r>
              <a:rPr lang="en-GB" sz="1800">
                <a:latin typeface="Montserrat"/>
              </a:rPr>
              <a:t> by another member of the team must be completed first before the push can be “merged” into the live version of the website.</a:t>
            </a:r>
            <a:endParaRPr lang="en-GB"/>
          </a:p>
          <a:p>
            <a:endParaRPr lang="en-GB" sz="1800">
              <a:latin typeface="Montserrat"/>
            </a:endParaRPr>
          </a:p>
          <a:p>
            <a:r>
              <a:rPr lang="en-GB" sz="1800">
                <a:latin typeface="Montserrat"/>
              </a:rPr>
              <a:t>GitHub will not allow the code to be published if it fails the </a:t>
            </a:r>
            <a:r>
              <a:rPr lang="en-GB" sz="1800" b="1">
                <a:latin typeface="Montserrat"/>
              </a:rPr>
              <a:t>security check</a:t>
            </a:r>
          </a:p>
          <a:p>
            <a:endParaRPr lang="en-GB" sz="1800">
              <a:latin typeface="Montserrat"/>
            </a:endParaRPr>
          </a:p>
          <a:p>
            <a:endParaRPr lang="en-GB" sz="1800"/>
          </a:p>
        </p:txBody>
      </p:sp>
      <p:sp>
        <p:nvSpPr>
          <p:cNvPr id="4" name="Slide Number Placeholder 3">
            <a:extLst>
              <a:ext uri="{FF2B5EF4-FFF2-40B4-BE49-F238E27FC236}">
                <a16:creationId xmlns:a16="http://schemas.microsoft.com/office/drawing/2014/main" id="{FF99C430-BCBD-5CEC-4920-1660C15F0795}"/>
              </a:ext>
            </a:extLst>
          </p:cNvPr>
          <p:cNvSpPr>
            <a:spLocks noGrp="1"/>
          </p:cNvSpPr>
          <p:nvPr>
            <p:ph type="sldNum" sz="quarter" idx="4"/>
          </p:nvPr>
        </p:nvSpPr>
        <p:spPr/>
        <p:txBody>
          <a:bodyPr/>
          <a:lstStyle/>
          <a:p>
            <a:fld id="{983CACB7-BD5B-E04E-9F7F-67AC39F2F8F1}" type="slidenum">
              <a:rPr lang="en-US" smtClean="0"/>
              <a:pPr/>
              <a:t>31</a:t>
            </a:fld>
            <a:endParaRPr lang="en-US"/>
          </a:p>
        </p:txBody>
      </p:sp>
      <p:sp>
        <p:nvSpPr>
          <p:cNvPr id="30" name="Isosceles Triangle 29">
            <a:extLst>
              <a:ext uri="{FF2B5EF4-FFF2-40B4-BE49-F238E27FC236}">
                <a16:creationId xmlns:a16="http://schemas.microsoft.com/office/drawing/2014/main" id="{B780B5B0-6408-AB04-171F-3DCBD6A3DF97}"/>
              </a:ext>
            </a:extLst>
          </p:cNvPr>
          <p:cNvSpPr/>
          <p:nvPr/>
        </p:nvSpPr>
        <p:spPr>
          <a:xfrm>
            <a:off x="6573920" y="2506331"/>
            <a:ext cx="414015" cy="37256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Isosceles Triangle 49">
            <a:extLst>
              <a:ext uri="{FF2B5EF4-FFF2-40B4-BE49-F238E27FC236}">
                <a16:creationId xmlns:a16="http://schemas.microsoft.com/office/drawing/2014/main" id="{3FAECA81-540A-7841-4C57-3CFC226981F9}"/>
              </a:ext>
            </a:extLst>
          </p:cNvPr>
          <p:cNvSpPr/>
          <p:nvPr/>
        </p:nvSpPr>
        <p:spPr>
          <a:xfrm>
            <a:off x="6573919" y="3879935"/>
            <a:ext cx="414015" cy="37256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6BA77645-952A-16A5-9B59-55FD6478E566}"/>
              </a:ext>
            </a:extLst>
          </p:cNvPr>
          <p:cNvGrpSpPr/>
          <p:nvPr/>
        </p:nvGrpSpPr>
        <p:grpSpPr>
          <a:xfrm>
            <a:off x="6511089" y="1716452"/>
            <a:ext cx="463219" cy="1826794"/>
            <a:chOff x="7028857" y="1472222"/>
            <a:chExt cx="463219" cy="1826794"/>
          </a:xfrm>
        </p:grpSpPr>
        <p:pic>
          <p:nvPicPr>
            <p:cNvPr id="28" name="Graphic 27" descr="Warning with solid fill">
              <a:extLst>
                <a:ext uri="{FF2B5EF4-FFF2-40B4-BE49-F238E27FC236}">
                  <a16:creationId xmlns:a16="http://schemas.microsoft.com/office/drawing/2014/main" id="{D641161F-0968-4C44-6DD7-37668CB757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8858" y="1472222"/>
              <a:ext cx="463218" cy="453190"/>
            </a:xfrm>
            <a:prstGeom prst="rect">
              <a:avLst/>
            </a:prstGeom>
          </p:spPr>
        </p:pic>
        <p:pic>
          <p:nvPicPr>
            <p:cNvPr id="51" name="Graphic 50" descr="Warning with solid fill">
              <a:extLst>
                <a:ext uri="{FF2B5EF4-FFF2-40B4-BE49-F238E27FC236}">
                  <a16:creationId xmlns:a16="http://schemas.microsoft.com/office/drawing/2014/main" id="{9CA0C579-0312-9376-5798-B4EA2E8C9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8857" y="2845826"/>
              <a:ext cx="463218" cy="453190"/>
            </a:xfrm>
            <a:prstGeom prst="rect">
              <a:avLst/>
            </a:prstGeom>
          </p:spPr>
        </p:pic>
      </p:grpSp>
      <p:grpSp>
        <p:nvGrpSpPr>
          <p:cNvPr id="33" name="Group 32">
            <a:extLst>
              <a:ext uri="{FF2B5EF4-FFF2-40B4-BE49-F238E27FC236}">
                <a16:creationId xmlns:a16="http://schemas.microsoft.com/office/drawing/2014/main" id="{9540D940-50F0-E86B-CDF0-BC82D283B02B}"/>
              </a:ext>
            </a:extLst>
          </p:cNvPr>
          <p:cNvGrpSpPr/>
          <p:nvPr/>
        </p:nvGrpSpPr>
        <p:grpSpPr>
          <a:xfrm>
            <a:off x="891809" y="1387970"/>
            <a:ext cx="4678072" cy="4741290"/>
            <a:chOff x="11100655" y="4064739"/>
            <a:chExt cx="4306842" cy="4506829"/>
          </a:xfrm>
        </p:grpSpPr>
        <p:grpSp>
          <p:nvGrpSpPr>
            <p:cNvPr id="8" name="Group 7">
              <a:extLst>
                <a:ext uri="{FF2B5EF4-FFF2-40B4-BE49-F238E27FC236}">
                  <a16:creationId xmlns:a16="http://schemas.microsoft.com/office/drawing/2014/main" id="{B3A1F187-589A-9452-B184-E19A752C5541}"/>
                </a:ext>
              </a:extLst>
            </p:cNvPr>
            <p:cNvGrpSpPr/>
            <p:nvPr/>
          </p:nvGrpSpPr>
          <p:grpSpPr>
            <a:xfrm>
              <a:off x="11100655" y="4064739"/>
              <a:ext cx="4306842" cy="4506829"/>
              <a:chOff x="5948159" y="823668"/>
              <a:chExt cx="5709496" cy="5615122"/>
            </a:xfrm>
          </p:grpSpPr>
          <p:grpSp>
            <p:nvGrpSpPr>
              <p:cNvPr id="10" name="Group 9">
                <a:extLst>
                  <a:ext uri="{FF2B5EF4-FFF2-40B4-BE49-F238E27FC236}">
                    <a16:creationId xmlns:a16="http://schemas.microsoft.com/office/drawing/2014/main" id="{EAC5A622-1EF1-9B38-44F7-CF328967F997}"/>
                  </a:ext>
                </a:extLst>
              </p:cNvPr>
              <p:cNvGrpSpPr/>
              <p:nvPr/>
            </p:nvGrpSpPr>
            <p:grpSpPr>
              <a:xfrm>
                <a:off x="5948159" y="823668"/>
                <a:ext cx="5709496" cy="5615122"/>
                <a:chOff x="6338928" y="51899"/>
                <a:chExt cx="5709496" cy="5615122"/>
              </a:xfrm>
            </p:grpSpPr>
            <p:pic>
              <p:nvPicPr>
                <p:cNvPr id="29" name="Picture 28">
                  <a:extLst>
                    <a:ext uri="{FF2B5EF4-FFF2-40B4-BE49-F238E27FC236}">
                      <a16:creationId xmlns:a16="http://schemas.microsoft.com/office/drawing/2014/main" id="{C1AF5355-C8FB-6A80-23C3-C3FE43209228}"/>
                    </a:ext>
                  </a:extLst>
                </p:cNvPr>
                <p:cNvPicPr>
                  <a:picLocks noChangeAspect="1"/>
                </p:cNvPicPr>
                <p:nvPr/>
              </p:nvPicPr>
              <p:blipFill>
                <a:blip r:embed="rId4"/>
                <a:stretch>
                  <a:fillRect/>
                </a:stretch>
              </p:blipFill>
              <p:spPr>
                <a:xfrm>
                  <a:off x="6338928" y="2491222"/>
                  <a:ext cx="5709496" cy="3175799"/>
                </a:xfrm>
                <a:prstGeom prst="rect">
                  <a:avLst/>
                </a:prstGeom>
              </p:spPr>
            </p:pic>
            <p:pic>
              <p:nvPicPr>
                <p:cNvPr id="31" name="Picture 30">
                  <a:extLst>
                    <a:ext uri="{FF2B5EF4-FFF2-40B4-BE49-F238E27FC236}">
                      <a16:creationId xmlns:a16="http://schemas.microsoft.com/office/drawing/2014/main" id="{A358B652-ECC2-1A0F-6DA0-AE82D0428284}"/>
                    </a:ext>
                  </a:extLst>
                </p:cNvPr>
                <p:cNvPicPr>
                  <a:picLocks noChangeAspect="1"/>
                </p:cNvPicPr>
                <p:nvPr/>
              </p:nvPicPr>
              <p:blipFill>
                <a:blip r:embed="rId5"/>
                <a:stretch>
                  <a:fillRect/>
                </a:stretch>
              </p:blipFill>
              <p:spPr>
                <a:xfrm>
                  <a:off x="7689525" y="51899"/>
                  <a:ext cx="2994920" cy="1196444"/>
                </a:xfrm>
                <a:prstGeom prst="rect">
                  <a:avLst/>
                </a:prstGeom>
              </p:spPr>
            </p:pic>
            <p:sp>
              <p:nvSpPr>
                <p:cNvPr id="32" name="Arrow: Right 31">
                  <a:extLst>
                    <a:ext uri="{FF2B5EF4-FFF2-40B4-BE49-F238E27FC236}">
                      <a16:creationId xmlns:a16="http://schemas.microsoft.com/office/drawing/2014/main" id="{39543B20-468A-21AF-07F2-313427A35720}"/>
                    </a:ext>
                  </a:extLst>
                </p:cNvPr>
                <p:cNvSpPr/>
                <p:nvPr/>
              </p:nvSpPr>
              <p:spPr>
                <a:xfrm rot="5400000">
                  <a:off x="8830331" y="1392191"/>
                  <a:ext cx="716344" cy="528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Rounded Corners 10">
                <a:extLst>
                  <a:ext uri="{FF2B5EF4-FFF2-40B4-BE49-F238E27FC236}">
                    <a16:creationId xmlns:a16="http://schemas.microsoft.com/office/drawing/2014/main" id="{3B88F2D8-8EA0-7DDA-1868-2209B61F1B49}"/>
                  </a:ext>
                </a:extLst>
              </p:cNvPr>
              <p:cNvSpPr/>
              <p:nvPr/>
            </p:nvSpPr>
            <p:spPr>
              <a:xfrm>
                <a:off x="8300001" y="3364779"/>
                <a:ext cx="1304273" cy="293397"/>
              </a:xfrm>
              <a:prstGeom prst="roundRect">
                <a:avLst/>
              </a:prstGeom>
              <a:noFill/>
              <a:ln w="28575">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FA01275F-DB27-FF85-9211-7D4C000D4478}"/>
                  </a:ext>
                </a:extLst>
              </p:cNvPr>
              <p:cNvSpPr/>
              <p:nvPr/>
            </p:nvSpPr>
            <p:spPr>
              <a:xfrm>
                <a:off x="7987385" y="4156087"/>
                <a:ext cx="727889" cy="205474"/>
              </a:xfrm>
              <a:prstGeom prst="roundRect">
                <a:avLst/>
              </a:prstGeom>
              <a:noFill/>
              <a:ln w="28575">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738DB61F-72B6-4BF4-C875-CE43A06F0CE9}"/>
                  </a:ext>
                </a:extLst>
              </p:cNvPr>
              <p:cNvSpPr/>
              <p:nvPr/>
            </p:nvSpPr>
            <p:spPr>
              <a:xfrm>
                <a:off x="8280461" y="4839933"/>
                <a:ext cx="532505" cy="166398"/>
              </a:xfrm>
              <a:prstGeom prst="roundRect">
                <a:avLst/>
              </a:prstGeom>
              <a:noFill/>
              <a:ln w="28575">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Rounded Corners 8">
              <a:extLst>
                <a:ext uri="{FF2B5EF4-FFF2-40B4-BE49-F238E27FC236}">
                  <a16:creationId xmlns:a16="http://schemas.microsoft.com/office/drawing/2014/main" id="{546355B9-2B50-0062-E826-DCBB3943AE1A}"/>
                </a:ext>
              </a:extLst>
            </p:cNvPr>
            <p:cNvSpPr/>
            <p:nvPr/>
          </p:nvSpPr>
          <p:spPr>
            <a:xfrm>
              <a:off x="12355357" y="4131114"/>
              <a:ext cx="492563" cy="175330"/>
            </a:xfrm>
            <a:prstGeom prst="roundRect">
              <a:avLst/>
            </a:prstGeom>
            <a:noFill/>
            <a:ln w="28575">
              <a:solidFill>
                <a:srgbClr val="57BAB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6" name="Graphic 5" descr="Warning with solid fill">
            <a:extLst>
              <a:ext uri="{FF2B5EF4-FFF2-40B4-BE49-F238E27FC236}">
                <a16:creationId xmlns:a16="http://schemas.microsoft.com/office/drawing/2014/main" id="{7FA9110A-7748-8EE5-CC45-FC36CBA617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7656" y="4533623"/>
            <a:ext cx="463218" cy="453190"/>
          </a:xfrm>
          <a:prstGeom prst="rect">
            <a:avLst/>
          </a:prstGeom>
        </p:spPr>
      </p:pic>
    </p:spTree>
    <p:extLst>
      <p:ext uri="{BB962C8B-B14F-4D97-AF65-F5344CB8AC3E}">
        <p14:creationId xmlns:p14="http://schemas.microsoft.com/office/powerpoint/2010/main" val="3940761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83E9C-3A7B-FE22-D903-ED5AA02C69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E8994-70BA-0B3E-4B37-CF4E7E7A110E}"/>
              </a:ext>
            </a:extLst>
          </p:cNvPr>
          <p:cNvSpPr>
            <a:spLocks noGrp="1"/>
          </p:cNvSpPr>
          <p:nvPr>
            <p:ph type="title"/>
          </p:nvPr>
        </p:nvSpPr>
        <p:spPr/>
        <p:txBody>
          <a:bodyPr lIns="0" tIns="0" rIns="91440" bIns="0" anchor="t">
            <a:noAutofit/>
          </a:bodyPr>
          <a:lstStyle/>
          <a:p>
            <a:r>
              <a:rPr lang="en-GB">
                <a:latin typeface="Montserrat"/>
              </a:rPr>
              <a:t>JSNA Hub: Managing workload</a:t>
            </a:r>
            <a:endParaRPr lang="en-GB"/>
          </a:p>
        </p:txBody>
      </p:sp>
      <p:sp>
        <p:nvSpPr>
          <p:cNvPr id="3" name="Text Placeholder 2">
            <a:extLst>
              <a:ext uri="{FF2B5EF4-FFF2-40B4-BE49-F238E27FC236}">
                <a16:creationId xmlns:a16="http://schemas.microsoft.com/office/drawing/2014/main" id="{31456FE0-F66B-7893-7472-C1CC638D9230}"/>
              </a:ext>
            </a:extLst>
          </p:cNvPr>
          <p:cNvSpPr>
            <a:spLocks noGrp="1"/>
          </p:cNvSpPr>
          <p:nvPr>
            <p:ph type="body" sz="quarter" idx="13"/>
          </p:nvPr>
        </p:nvSpPr>
        <p:spPr>
          <a:xfrm>
            <a:off x="804996" y="928264"/>
            <a:ext cx="6048375" cy="2160032"/>
          </a:xfrm>
        </p:spPr>
        <p:txBody>
          <a:bodyPr lIns="0" tIns="0" rIns="72000" bIns="0" numCol="1" spcCol="360000" anchor="t">
            <a:noAutofit/>
          </a:bodyPr>
          <a:lstStyle/>
          <a:p>
            <a:pPr marL="285750" indent="-285750">
              <a:buChar char="•"/>
            </a:pPr>
            <a:r>
              <a:rPr lang="en-GB" sz="1800">
                <a:latin typeface="Montserrat"/>
              </a:rPr>
              <a:t>We use </a:t>
            </a:r>
            <a:r>
              <a:rPr lang="en-GB" sz="1800" b="1">
                <a:latin typeface="Montserrat"/>
              </a:rPr>
              <a:t>Jira </a:t>
            </a:r>
            <a:r>
              <a:rPr lang="en-GB" sz="1800">
                <a:latin typeface="Montserrat"/>
              </a:rPr>
              <a:t>to keep track of our tasks and visualise our workload using </a:t>
            </a:r>
            <a:r>
              <a:rPr lang="en-GB" sz="1800" b="1">
                <a:latin typeface="Montserrat"/>
              </a:rPr>
              <a:t>kanban</a:t>
            </a:r>
            <a:r>
              <a:rPr lang="en-GB" sz="1800">
                <a:latin typeface="Montserrat"/>
              </a:rPr>
              <a:t> boards</a:t>
            </a:r>
            <a:endParaRPr lang="en-US"/>
          </a:p>
          <a:p>
            <a:endParaRPr lang="en-GB" sz="1800">
              <a:latin typeface="Montserrat"/>
            </a:endParaRPr>
          </a:p>
          <a:p>
            <a:pPr marL="285750" indent="-285750">
              <a:buChar char="•"/>
            </a:pPr>
            <a:r>
              <a:rPr lang="en-GB" sz="1800" b="1">
                <a:latin typeface="Montserrat"/>
              </a:rPr>
              <a:t>Agile </a:t>
            </a:r>
            <a:r>
              <a:rPr lang="en-GB" sz="1800">
                <a:latin typeface="Montserrat"/>
              </a:rPr>
              <a:t>project management is usually recommended to accompany RAP</a:t>
            </a:r>
          </a:p>
          <a:p>
            <a:endParaRPr lang="en-GB" sz="1800"/>
          </a:p>
        </p:txBody>
      </p:sp>
      <p:sp>
        <p:nvSpPr>
          <p:cNvPr id="4" name="Slide Number Placeholder 3">
            <a:extLst>
              <a:ext uri="{FF2B5EF4-FFF2-40B4-BE49-F238E27FC236}">
                <a16:creationId xmlns:a16="http://schemas.microsoft.com/office/drawing/2014/main" id="{51F05F74-F113-3780-30B7-DA5B32EBE2EF}"/>
              </a:ext>
            </a:extLst>
          </p:cNvPr>
          <p:cNvSpPr>
            <a:spLocks noGrp="1"/>
          </p:cNvSpPr>
          <p:nvPr>
            <p:ph type="sldNum" sz="quarter" idx="4"/>
          </p:nvPr>
        </p:nvSpPr>
        <p:spPr/>
        <p:txBody>
          <a:bodyPr/>
          <a:lstStyle/>
          <a:p>
            <a:fld id="{983CACB7-BD5B-E04E-9F7F-67AC39F2F8F1}" type="slidenum">
              <a:rPr lang="en-US" smtClean="0"/>
              <a:pPr/>
              <a:t>32</a:t>
            </a:fld>
            <a:endParaRPr lang="en-US"/>
          </a:p>
        </p:txBody>
      </p:sp>
      <p:grpSp>
        <p:nvGrpSpPr>
          <p:cNvPr id="11" name="Group 10">
            <a:extLst>
              <a:ext uri="{FF2B5EF4-FFF2-40B4-BE49-F238E27FC236}">
                <a16:creationId xmlns:a16="http://schemas.microsoft.com/office/drawing/2014/main" id="{01C004AB-8B79-B80F-3731-F36124EA5FB2}"/>
              </a:ext>
            </a:extLst>
          </p:cNvPr>
          <p:cNvGrpSpPr/>
          <p:nvPr/>
        </p:nvGrpSpPr>
        <p:grpSpPr>
          <a:xfrm>
            <a:off x="963978" y="3164692"/>
            <a:ext cx="10755924" cy="2865479"/>
            <a:chOff x="957384" y="2283506"/>
            <a:chExt cx="10755924" cy="2865479"/>
          </a:xfrm>
        </p:grpSpPr>
        <p:pic>
          <p:nvPicPr>
            <p:cNvPr id="8" name="Picture 7" descr="A screenshot of a computer&#10;&#10;AI-generated content may be incorrect.">
              <a:extLst>
                <a:ext uri="{FF2B5EF4-FFF2-40B4-BE49-F238E27FC236}">
                  <a16:creationId xmlns:a16="http://schemas.microsoft.com/office/drawing/2014/main" id="{89EECDBE-7B40-F9C0-44F9-63483675A163}"/>
                </a:ext>
              </a:extLst>
            </p:cNvPr>
            <p:cNvPicPr>
              <a:picLocks noChangeAspect="1"/>
            </p:cNvPicPr>
            <p:nvPr/>
          </p:nvPicPr>
          <p:blipFill>
            <a:blip r:embed="rId2"/>
            <a:stretch>
              <a:fillRect/>
            </a:stretch>
          </p:blipFill>
          <p:spPr>
            <a:xfrm>
              <a:off x="957384" y="2283506"/>
              <a:ext cx="10755924" cy="1695064"/>
            </a:xfrm>
            <a:prstGeom prst="rect">
              <a:avLst/>
            </a:prstGeom>
          </p:spPr>
        </p:pic>
        <p:pic>
          <p:nvPicPr>
            <p:cNvPr id="10" name="Picture 9" descr="A screenshot of a cell phone&#10;&#10;AI-generated content may be incorrect.">
              <a:extLst>
                <a:ext uri="{FF2B5EF4-FFF2-40B4-BE49-F238E27FC236}">
                  <a16:creationId xmlns:a16="http://schemas.microsoft.com/office/drawing/2014/main" id="{A0EE7662-DD3A-FFB3-5AB7-1B106A9F1A6B}"/>
                </a:ext>
              </a:extLst>
            </p:cNvPr>
            <p:cNvPicPr>
              <a:picLocks noChangeAspect="1"/>
            </p:cNvPicPr>
            <p:nvPr/>
          </p:nvPicPr>
          <p:blipFill>
            <a:blip r:embed="rId3"/>
            <a:stretch>
              <a:fillRect/>
            </a:stretch>
          </p:blipFill>
          <p:spPr>
            <a:xfrm>
              <a:off x="1035538" y="3828938"/>
              <a:ext cx="10638694" cy="1320047"/>
            </a:xfrm>
            <a:prstGeom prst="rect">
              <a:avLst/>
            </a:prstGeom>
          </p:spPr>
        </p:pic>
      </p:grpSp>
      <p:pic>
        <p:nvPicPr>
          <p:cNvPr id="14" name="Picture 13" descr="A screenshot of a computer&#10;&#10;AI-generated content may be incorrect.">
            <a:extLst>
              <a:ext uri="{FF2B5EF4-FFF2-40B4-BE49-F238E27FC236}">
                <a16:creationId xmlns:a16="http://schemas.microsoft.com/office/drawing/2014/main" id="{26929B26-ACD4-6AA0-F7BE-7CD2347B40BF}"/>
              </a:ext>
            </a:extLst>
          </p:cNvPr>
          <p:cNvPicPr>
            <a:picLocks noChangeAspect="1"/>
          </p:cNvPicPr>
          <p:nvPr/>
        </p:nvPicPr>
        <p:blipFill>
          <a:blip r:embed="rId4"/>
          <a:stretch>
            <a:fillRect/>
          </a:stretch>
        </p:blipFill>
        <p:spPr>
          <a:xfrm>
            <a:off x="7813554" y="1220053"/>
            <a:ext cx="3917217" cy="1386499"/>
          </a:xfrm>
          <a:prstGeom prst="rect">
            <a:avLst/>
          </a:prstGeom>
        </p:spPr>
      </p:pic>
    </p:spTree>
    <p:extLst>
      <p:ext uri="{BB962C8B-B14F-4D97-AF65-F5344CB8AC3E}">
        <p14:creationId xmlns:p14="http://schemas.microsoft.com/office/powerpoint/2010/main" val="13389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F6709-BE4B-6C52-005F-1015707EAB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31C910-80EF-DEB5-A8FE-089AF5D223F1}"/>
              </a:ext>
            </a:extLst>
          </p:cNvPr>
          <p:cNvSpPr>
            <a:spLocks noGrp="1"/>
          </p:cNvSpPr>
          <p:nvPr>
            <p:ph type="title" idx="4294967295"/>
          </p:nvPr>
        </p:nvSpPr>
        <p:spPr>
          <a:xfrm>
            <a:off x="854074" y="722313"/>
            <a:ext cx="10741525" cy="7572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4800" b="1">
                <a:solidFill>
                  <a:schemeClr val="bg1"/>
                </a:solidFill>
                <a:latin typeface="Montserrat"/>
                <a:ea typeface="+mn-ea"/>
                <a:cs typeface="+mn-cs"/>
              </a:rPr>
              <a:t>Resources</a:t>
            </a:r>
            <a:endParaRPr kumimoji="0" lang="en-GB" sz="4800" b="1" i="0" u="none" strike="noStrike" kern="1200" cap="none" spc="0" normalizeH="0" baseline="0" noProof="0">
              <a:ln>
                <a:noFill/>
              </a:ln>
              <a:solidFill>
                <a:schemeClr val="bg1"/>
              </a:solidFill>
              <a:effectLst/>
              <a:uLnTx/>
              <a:uFillTx/>
              <a:latin typeface="Montserrat" pitchFamily="2" charset="77"/>
              <a:ea typeface="+mn-ea"/>
              <a:cs typeface="+mn-cs"/>
            </a:endParaRPr>
          </a:p>
        </p:txBody>
      </p:sp>
      <p:sp>
        <p:nvSpPr>
          <p:cNvPr id="3" name="Text Placeholder 2">
            <a:extLst>
              <a:ext uri="{FF2B5EF4-FFF2-40B4-BE49-F238E27FC236}">
                <a16:creationId xmlns:a16="http://schemas.microsoft.com/office/drawing/2014/main" id="{412E6937-F075-A5F9-6010-789B45B5724A}"/>
              </a:ext>
            </a:extLst>
          </p:cNvPr>
          <p:cNvSpPr>
            <a:spLocks noGrp="1"/>
          </p:cNvSpPr>
          <p:nvPr>
            <p:ph type="body" sz="quarter" idx="13"/>
          </p:nvPr>
        </p:nvSpPr>
        <p:spPr>
          <a:xfrm>
            <a:off x="1080000" y="1864311"/>
            <a:ext cx="10525369" cy="5013474"/>
          </a:xfrm>
        </p:spPr>
        <p:txBody>
          <a:bodyPr lIns="0" tIns="0" rIns="72000" bIns="0" numCol="1" spcCol="360000" anchor="t">
            <a:noAutofit/>
          </a:bodyPr>
          <a:lstStyle/>
          <a:p>
            <a:r>
              <a:rPr lang="en-GB" b="1">
                <a:latin typeface="Montserrat"/>
              </a:rPr>
              <a:t>RAP:</a:t>
            </a:r>
            <a:endParaRPr lang="en-US">
              <a:solidFill>
                <a:srgbClr val="000000"/>
              </a:solidFill>
              <a:latin typeface="Montserrat"/>
            </a:endParaRPr>
          </a:p>
          <a:p>
            <a:r>
              <a:rPr lang="en-GB">
                <a:solidFill>
                  <a:srgbClr val="000000"/>
                </a:solidFill>
                <a:latin typeface="Montserrat"/>
                <a:hlinkClick r:id="rId2"/>
              </a:rPr>
              <a:t>Core Principles of RAP</a:t>
            </a:r>
            <a:endParaRPr lang="en-GB">
              <a:solidFill>
                <a:srgbClr val="000000"/>
              </a:solidFill>
              <a:latin typeface="Montserrat"/>
            </a:endParaRPr>
          </a:p>
          <a:p>
            <a:r>
              <a:rPr lang="en-GB">
                <a:solidFill>
                  <a:srgbClr val="000000"/>
                </a:solidFill>
                <a:latin typeface="Montserrat"/>
                <a:hlinkClick r:id="rId3"/>
              </a:rPr>
              <a:t>RAP Companion</a:t>
            </a:r>
            <a:endParaRPr lang="en-GB">
              <a:solidFill>
                <a:srgbClr val="000000"/>
              </a:solidFill>
              <a:latin typeface="Montserrat"/>
            </a:endParaRPr>
          </a:p>
          <a:p>
            <a:r>
              <a:rPr lang="en-GB">
                <a:solidFill>
                  <a:srgbClr val="000000"/>
                </a:solidFill>
                <a:latin typeface="Montserrat"/>
                <a:hlinkClick r:id="rId4"/>
              </a:rPr>
              <a:t>RAP case studies</a:t>
            </a:r>
            <a:endParaRPr lang="en-GB"/>
          </a:p>
          <a:p>
            <a:r>
              <a:rPr lang="en-GB" b="1">
                <a:latin typeface="Montserrat"/>
              </a:rPr>
              <a:t>R:</a:t>
            </a:r>
            <a:endParaRPr lang="en-GB"/>
          </a:p>
          <a:p>
            <a:r>
              <a:rPr lang="en-GB">
                <a:latin typeface="Montserrat"/>
              </a:rPr>
              <a:t>NHS-R: </a:t>
            </a:r>
            <a:r>
              <a:rPr lang="en-GB">
                <a:latin typeface="Montserrat"/>
                <a:hlinkClick r:id="rId5"/>
              </a:rPr>
              <a:t>Slack Community</a:t>
            </a:r>
            <a:r>
              <a:rPr lang="en-GB">
                <a:latin typeface="Montserrat"/>
              </a:rPr>
              <a:t> </a:t>
            </a:r>
            <a:endParaRPr lang="en-US"/>
          </a:p>
          <a:p>
            <a:r>
              <a:rPr lang="en-GB">
                <a:latin typeface="Montserrat"/>
              </a:rPr>
              <a:t>NHS-R: </a:t>
            </a:r>
            <a:r>
              <a:rPr lang="en-GB">
                <a:latin typeface="Montserrat"/>
                <a:hlinkClick r:id="rId6"/>
              </a:rPr>
              <a:t>Intro to R and RStudio material</a:t>
            </a:r>
            <a:endParaRPr lang="en-GB"/>
          </a:p>
          <a:p>
            <a:r>
              <a:rPr lang="en-GB">
                <a:latin typeface="Montserrat"/>
              </a:rPr>
              <a:t>NHS-R: </a:t>
            </a:r>
            <a:r>
              <a:rPr lang="en-GB">
                <a:latin typeface="Montserrat"/>
                <a:hlinkClick r:id="rId7"/>
              </a:rPr>
              <a:t>Events</a:t>
            </a:r>
          </a:p>
          <a:p>
            <a:pPr marL="285750" indent="-285750">
              <a:buChar char="•"/>
            </a:pPr>
            <a:r>
              <a:rPr lang="en-GB">
                <a:latin typeface="Montserrat"/>
              </a:rPr>
              <a:t>Intro and Intermediate R workshops (typically monthly)</a:t>
            </a:r>
          </a:p>
          <a:p>
            <a:pPr marL="285750" indent="-285750">
              <a:buChar char="•"/>
            </a:pPr>
            <a:r>
              <a:rPr lang="en-GB">
                <a:latin typeface="Montserrat"/>
              </a:rPr>
              <a:t>Coffee &amp; Code</a:t>
            </a:r>
          </a:p>
          <a:p>
            <a:r>
              <a:rPr lang="en-GB">
                <a:latin typeface="Montserrat"/>
                <a:hlinkClick r:id="rId8"/>
              </a:rPr>
              <a:t>Interactive Intro to R</a:t>
            </a:r>
            <a:r>
              <a:rPr lang="en-GB">
                <a:latin typeface="Montserrat"/>
              </a:rPr>
              <a:t> (</a:t>
            </a:r>
            <a:r>
              <a:rPr lang="en-GB" err="1">
                <a:latin typeface="Montserrat"/>
              </a:rPr>
              <a:t>datacamp</a:t>
            </a:r>
            <a:r>
              <a:rPr lang="en-GB">
                <a:latin typeface="Montserrat"/>
              </a:rPr>
              <a:t>)</a:t>
            </a:r>
            <a:endParaRPr lang="en-GB"/>
          </a:p>
          <a:p>
            <a:r>
              <a:rPr lang="en-GB">
                <a:latin typeface="Montserrat"/>
                <a:hlinkClick r:id="rId9"/>
              </a:rPr>
              <a:t>Quarto Tutorial</a:t>
            </a:r>
            <a:endParaRPr lang="en-GB"/>
          </a:p>
          <a:p>
            <a:r>
              <a:rPr lang="en-GB" b="1">
                <a:latin typeface="Montserrat"/>
              </a:rPr>
              <a:t>Git:</a:t>
            </a:r>
          </a:p>
          <a:p>
            <a:r>
              <a:rPr lang="en-GB">
                <a:latin typeface="Montserrat"/>
                <a:hlinkClick r:id="rId10"/>
              </a:rPr>
              <a:t>Introduction to Git</a:t>
            </a:r>
            <a:endParaRPr lang="en-GB"/>
          </a:p>
          <a:p>
            <a:endParaRPr lang="en-GB" b="1"/>
          </a:p>
        </p:txBody>
      </p:sp>
      <p:sp>
        <p:nvSpPr>
          <p:cNvPr id="4" name="Slide Number Placeholder 3">
            <a:extLst>
              <a:ext uri="{FF2B5EF4-FFF2-40B4-BE49-F238E27FC236}">
                <a16:creationId xmlns:a16="http://schemas.microsoft.com/office/drawing/2014/main" id="{DBD41136-5C25-04BA-8055-3F202167E2DA}"/>
              </a:ext>
            </a:extLst>
          </p:cNvPr>
          <p:cNvSpPr>
            <a:spLocks noGrp="1"/>
          </p:cNvSpPr>
          <p:nvPr>
            <p:ph type="sldNum" sz="quarter" idx="4"/>
          </p:nvPr>
        </p:nvSpPr>
        <p:spPr/>
        <p:txBody>
          <a:bodyPr/>
          <a:lstStyle/>
          <a:p>
            <a:fld id="{983CACB7-BD5B-E04E-9F7F-67AC39F2F8F1}" type="slidenum">
              <a:rPr lang="en-US" smtClean="0"/>
              <a:pPr/>
              <a:t>33</a:t>
            </a:fld>
            <a:endParaRPr lang="en-US"/>
          </a:p>
        </p:txBody>
      </p:sp>
    </p:spTree>
    <p:extLst>
      <p:ext uri="{BB962C8B-B14F-4D97-AF65-F5344CB8AC3E}">
        <p14:creationId xmlns:p14="http://schemas.microsoft.com/office/powerpoint/2010/main" val="2572631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DEC9E-6D9A-000A-0864-49107EC85123}"/>
              </a:ext>
            </a:extLst>
          </p:cNvPr>
          <p:cNvSpPr>
            <a:spLocks noGrp="1"/>
          </p:cNvSpPr>
          <p:nvPr>
            <p:ph type="title" idx="4294967295"/>
          </p:nvPr>
        </p:nvSpPr>
        <p:spPr>
          <a:xfrm>
            <a:off x="854074" y="722313"/>
            <a:ext cx="10741525" cy="7572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800" b="1" i="0" u="none" strike="noStrike" kern="1200" cap="none" spc="0" normalizeH="0" baseline="0" noProof="0">
                <a:ln>
                  <a:noFill/>
                </a:ln>
                <a:solidFill>
                  <a:schemeClr val="bg1"/>
                </a:solidFill>
                <a:effectLst/>
                <a:uLnTx/>
                <a:uFillTx/>
                <a:latin typeface="Montserrat" pitchFamily="2" charset="77"/>
                <a:ea typeface="+mn-ea"/>
                <a:cs typeface="+mn-cs"/>
              </a:rPr>
              <a:t>Thank you!</a:t>
            </a:r>
          </a:p>
        </p:txBody>
      </p:sp>
      <p:sp>
        <p:nvSpPr>
          <p:cNvPr id="3" name="Text Placeholder 2">
            <a:extLst>
              <a:ext uri="{FF2B5EF4-FFF2-40B4-BE49-F238E27FC236}">
                <a16:creationId xmlns:a16="http://schemas.microsoft.com/office/drawing/2014/main" id="{EBA53E00-BC3B-0DB4-16A9-DE25DCE3ACAA}"/>
              </a:ext>
            </a:extLst>
          </p:cNvPr>
          <p:cNvSpPr>
            <a:spLocks noGrp="1"/>
          </p:cNvSpPr>
          <p:nvPr>
            <p:ph type="body" sz="quarter" idx="13"/>
          </p:nvPr>
        </p:nvSpPr>
        <p:spPr/>
        <p:txBody>
          <a:bodyPr lIns="0" tIns="0" rIns="72000" bIns="0" numCol="1" spcCol="360000" anchor="t">
            <a:noAutofit/>
          </a:bodyPr>
          <a:lstStyle/>
          <a:p>
            <a:r>
              <a:rPr lang="en-GB">
                <a:hlinkClick r:id="rId2"/>
              </a:rPr>
              <a:t>publichealth.intel@camden.gov.uk</a:t>
            </a:r>
            <a:endParaRPr lang="en-GB"/>
          </a:p>
          <a:p>
            <a:r>
              <a:rPr lang="en-GB">
                <a:latin typeface="Montserrat"/>
                <a:hlinkClick r:id="rId3"/>
              </a:rPr>
              <a:t>https://jsna.camden.gov.uk/</a:t>
            </a:r>
            <a:endParaRPr lang="en-GB"/>
          </a:p>
          <a:p>
            <a:endParaRPr lang="en-GB"/>
          </a:p>
        </p:txBody>
      </p:sp>
      <p:sp>
        <p:nvSpPr>
          <p:cNvPr id="4" name="Slide Number Placeholder 3">
            <a:extLst>
              <a:ext uri="{FF2B5EF4-FFF2-40B4-BE49-F238E27FC236}">
                <a16:creationId xmlns:a16="http://schemas.microsoft.com/office/drawing/2014/main" id="{A31C98E7-7055-CC51-81B7-46BF68C1685A}"/>
              </a:ext>
            </a:extLst>
          </p:cNvPr>
          <p:cNvSpPr>
            <a:spLocks noGrp="1"/>
          </p:cNvSpPr>
          <p:nvPr>
            <p:ph type="sldNum" sz="quarter" idx="4"/>
          </p:nvPr>
        </p:nvSpPr>
        <p:spPr/>
        <p:txBody>
          <a:bodyPr/>
          <a:lstStyle/>
          <a:p>
            <a:fld id="{983CACB7-BD5B-E04E-9F7F-67AC39F2F8F1}" type="slidenum">
              <a:rPr lang="en-US" smtClean="0"/>
              <a:pPr/>
              <a:t>34</a:t>
            </a:fld>
            <a:endParaRPr lang="en-US"/>
          </a:p>
        </p:txBody>
      </p:sp>
    </p:spTree>
    <p:extLst>
      <p:ext uri="{BB962C8B-B14F-4D97-AF65-F5344CB8AC3E}">
        <p14:creationId xmlns:p14="http://schemas.microsoft.com/office/powerpoint/2010/main" val="3276619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D3FC-D2ED-76B7-BD21-26B31F660824}"/>
              </a:ext>
            </a:extLst>
          </p:cNvPr>
          <p:cNvSpPr>
            <a:spLocks noGrp="1"/>
          </p:cNvSpPr>
          <p:nvPr>
            <p:ph type="title"/>
          </p:nvPr>
        </p:nvSpPr>
        <p:spPr/>
        <p:txBody>
          <a:bodyPr lIns="0" tIns="0" rIns="91440" bIns="0" anchor="t">
            <a:noAutofit/>
          </a:bodyPr>
          <a:lstStyle/>
          <a:p>
            <a:r>
              <a:rPr lang="en-GB">
                <a:latin typeface="Montserrat"/>
              </a:rPr>
              <a:t>Reproducible analytical pipelines</a:t>
            </a:r>
            <a:endParaRPr lang="en-GB"/>
          </a:p>
        </p:txBody>
      </p:sp>
      <p:sp>
        <p:nvSpPr>
          <p:cNvPr id="3" name="Text Placeholder 2">
            <a:extLst>
              <a:ext uri="{FF2B5EF4-FFF2-40B4-BE49-F238E27FC236}">
                <a16:creationId xmlns:a16="http://schemas.microsoft.com/office/drawing/2014/main" id="{D931AD29-971A-EF13-1A13-92FD6853A827}"/>
              </a:ext>
            </a:extLst>
          </p:cNvPr>
          <p:cNvSpPr>
            <a:spLocks noGrp="1"/>
          </p:cNvSpPr>
          <p:nvPr>
            <p:ph type="body" sz="quarter" idx="13"/>
          </p:nvPr>
        </p:nvSpPr>
        <p:spPr>
          <a:xfrm>
            <a:off x="1080000" y="1262595"/>
            <a:ext cx="3389876" cy="5176380"/>
          </a:xfrm>
        </p:spPr>
        <p:txBody>
          <a:bodyPr lIns="0" tIns="0" rIns="72000" bIns="0" numCol="1" spcCol="360000" anchor="t">
            <a:noAutofit/>
          </a:bodyPr>
          <a:lstStyle/>
          <a:p>
            <a:r>
              <a:rPr lang="en-GB" sz="2000" b="1" dirty="0">
                <a:latin typeface="Montserrat"/>
              </a:rPr>
              <a:t>Why use RAP? </a:t>
            </a:r>
            <a:endParaRPr lang="en-GB" sz="2000" b="1" dirty="0"/>
          </a:p>
          <a:p>
            <a:pPr marL="285750" indent="-285750">
              <a:buChar char="•"/>
            </a:pPr>
            <a:r>
              <a:rPr lang="en-GB" sz="1800" b="1" dirty="0">
                <a:latin typeface="Montserrat"/>
              </a:rPr>
              <a:t>Reproducible</a:t>
            </a:r>
          </a:p>
          <a:p>
            <a:pPr marL="285750" indent="-285750">
              <a:buChar char="•"/>
            </a:pPr>
            <a:r>
              <a:rPr lang="en-GB" sz="1800" dirty="0">
                <a:latin typeface="Montserrat"/>
              </a:rPr>
              <a:t>Consistent quality </a:t>
            </a:r>
          </a:p>
          <a:p>
            <a:pPr marL="285750" indent="-285750">
              <a:buChar char="•"/>
            </a:pPr>
            <a:r>
              <a:rPr lang="en-GB" sz="1800" dirty="0">
                <a:latin typeface="Montserrat"/>
              </a:rPr>
              <a:t>Time saving </a:t>
            </a:r>
          </a:p>
          <a:p>
            <a:pPr marL="285750" indent="-285750">
              <a:buChar char="•"/>
            </a:pPr>
            <a:r>
              <a:rPr lang="en-GB" sz="1800" dirty="0">
                <a:latin typeface="Montserrat"/>
              </a:rPr>
              <a:t>Collaborative and open source (whenever possible)</a:t>
            </a:r>
            <a:endParaRPr lang="en-GB" dirty="0"/>
          </a:p>
          <a:p>
            <a:pPr marL="285750" indent="-285750">
              <a:buChar char="•"/>
            </a:pPr>
            <a:r>
              <a:rPr lang="en-GB" sz="1800" dirty="0">
                <a:latin typeface="Montserrat"/>
              </a:rPr>
              <a:t>Version controlled</a:t>
            </a:r>
          </a:p>
          <a:p>
            <a:endParaRPr lang="en-GB" sz="2000" b="1"/>
          </a:p>
        </p:txBody>
      </p:sp>
      <p:sp>
        <p:nvSpPr>
          <p:cNvPr id="4" name="Slide Number Placeholder 3">
            <a:extLst>
              <a:ext uri="{FF2B5EF4-FFF2-40B4-BE49-F238E27FC236}">
                <a16:creationId xmlns:a16="http://schemas.microsoft.com/office/drawing/2014/main" id="{DF4BF5FD-45F7-521A-6C37-8594778281BD}"/>
              </a:ext>
            </a:extLst>
          </p:cNvPr>
          <p:cNvSpPr>
            <a:spLocks noGrp="1"/>
          </p:cNvSpPr>
          <p:nvPr>
            <p:ph type="sldNum" sz="quarter" idx="4"/>
          </p:nvPr>
        </p:nvSpPr>
        <p:spPr/>
        <p:txBody>
          <a:bodyPr/>
          <a:lstStyle/>
          <a:p>
            <a:fld id="{983CACB7-BD5B-E04E-9F7F-67AC39F2F8F1}" type="slidenum">
              <a:rPr lang="en-US" smtClean="0"/>
              <a:pPr/>
              <a:t>4</a:t>
            </a:fld>
            <a:endParaRPr lang="en-US"/>
          </a:p>
        </p:txBody>
      </p:sp>
      <p:pic>
        <p:nvPicPr>
          <p:cNvPr id="6" name="Picture 2" descr="A diagram of a review&#10;&#10;AI-generated content may be incorrect.">
            <a:extLst>
              <a:ext uri="{FF2B5EF4-FFF2-40B4-BE49-F238E27FC236}">
                <a16:creationId xmlns:a16="http://schemas.microsoft.com/office/drawing/2014/main" id="{BF72DBEF-1670-8F45-FC32-4CF2A3D09B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5512" y="1265924"/>
            <a:ext cx="6945313" cy="3455293"/>
          </a:xfrm>
          <a:prstGeom prst="rect">
            <a:avLst/>
          </a:prstGeom>
          <a:solidFill>
            <a:srgbClr val="FFFFFF"/>
          </a:solidFill>
        </p:spPr>
      </p:pic>
    </p:spTree>
    <p:extLst>
      <p:ext uri="{BB962C8B-B14F-4D97-AF65-F5344CB8AC3E}">
        <p14:creationId xmlns:p14="http://schemas.microsoft.com/office/powerpoint/2010/main" val="256930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AFA74-5AD4-083B-6A6C-A19FC7F1E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55DF6-4A37-95BF-3ADD-E45F289C50E9}"/>
              </a:ext>
            </a:extLst>
          </p:cNvPr>
          <p:cNvSpPr>
            <a:spLocks noGrp="1"/>
          </p:cNvSpPr>
          <p:nvPr>
            <p:ph type="title"/>
          </p:nvPr>
        </p:nvSpPr>
        <p:spPr/>
        <p:txBody>
          <a:bodyPr lIns="0" tIns="0" rIns="91440" bIns="0" anchor="t">
            <a:noAutofit/>
          </a:bodyPr>
          <a:lstStyle/>
          <a:p>
            <a:r>
              <a:rPr lang="en-GB">
                <a:latin typeface="Montserrat"/>
              </a:rPr>
              <a:t>Reproducible analytical pipelines</a:t>
            </a:r>
            <a:endParaRPr lang="en-GB"/>
          </a:p>
        </p:txBody>
      </p:sp>
      <p:sp>
        <p:nvSpPr>
          <p:cNvPr id="3" name="Text Placeholder 2">
            <a:extLst>
              <a:ext uri="{FF2B5EF4-FFF2-40B4-BE49-F238E27FC236}">
                <a16:creationId xmlns:a16="http://schemas.microsoft.com/office/drawing/2014/main" id="{007C20D3-8626-46B3-D78F-2C935D179173}"/>
              </a:ext>
            </a:extLst>
          </p:cNvPr>
          <p:cNvSpPr>
            <a:spLocks noGrp="1"/>
          </p:cNvSpPr>
          <p:nvPr>
            <p:ph type="body" sz="quarter" idx="13"/>
          </p:nvPr>
        </p:nvSpPr>
        <p:spPr>
          <a:xfrm>
            <a:off x="1080000" y="1262595"/>
            <a:ext cx="3389876" cy="5176380"/>
          </a:xfrm>
        </p:spPr>
        <p:txBody>
          <a:bodyPr lIns="0" tIns="0" rIns="72000" bIns="0" numCol="1" spcCol="360000" anchor="t">
            <a:noAutofit/>
          </a:bodyPr>
          <a:lstStyle/>
          <a:p>
            <a:r>
              <a:rPr lang="en-GB" sz="2000" b="1" dirty="0">
                <a:latin typeface="Montserrat"/>
              </a:rPr>
              <a:t>Why use RAP? </a:t>
            </a:r>
            <a:endParaRPr lang="en-GB" sz="2000" b="1" dirty="0"/>
          </a:p>
          <a:p>
            <a:pPr marL="285750" indent="-285750">
              <a:buChar char="•"/>
            </a:pPr>
            <a:r>
              <a:rPr lang="en-GB" sz="1800" dirty="0">
                <a:latin typeface="Montserrat"/>
              </a:rPr>
              <a:t>Reproducible</a:t>
            </a:r>
          </a:p>
          <a:p>
            <a:pPr marL="285750" indent="-285750">
              <a:buChar char="•"/>
            </a:pPr>
            <a:r>
              <a:rPr lang="en-GB" sz="1800" b="1" dirty="0">
                <a:latin typeface="Montserrat"/>
              </a:rPr>
              <a:t>Consistent quality</a:t>
            </a:r>
            <a:r>
              <a:rPr lang="en-GB" sz="1800" dirty="0">
                <a:latin typeface="Montserrat"/>
              </a:rPr>
              <a:t> </a:t>
            </a:r>
          </a:p>
          <a:p>
            <a:pPr marL="285750" indent="-285750">
              <a:buChar char="•"/>
            </a:pPr>
            <a:r>
              <a:rPr lang="en-GB" sz="1800" dirty="0">
                <a:latin typeface="Montserrat"/>
              </a:rPr>
              <a:t>Time saving </a:t>
            </a:r>
          </a:p>
          <a:p>
            <a:pPr marL="285750" indent="-285750">
              <a:buChar char="•"/>
            </a:pPr>
            <a:r>
              <a:rPr lang="en-GB" sz="1800" dirty="0">
                <a:latin typeface="Montserrat"/>
              </a:rPr>
              <a:t>Collaborative and open source (whenever possible)</a:t>
            </a:r>
            <a:endParaRPr lang="en-GB" dirty="0"/>
          </a:p>
          <a:p>
            <a:pPr marL="285750" indent="-285750">
              <a:buChar char="•"/>
            </a:pPr>
            <a:r>
              <a:rPr lang="en-GB" sz="1800" dirty="0">
                <a:latin typeface="Montserrat"/>
              </a:rPr>
              <a:t>Version controlled</a:t>
            </a:r>
          </a:p>
          <a:p>
            <a:endParaRPr lang="en-GB" sz="2000" b="1"/>
          </a:p>
        </p:txBody>
      </p:sp>
      <p:sp>
        <p:nvSpPr>
          <p:cNvPr id="4" name="Slide Number Placeholder 3">
            <a:extLst>
              <a:ext uri="{FF2B5EF4-FFF2-40B4-BE49-F238E27FC236}">
                <a16:creationId xmlns:a16="http://schemas.microsoft.com/office/drawing/2014/main" id="{DBFCC38B-FA00-5892-63FC-2A60DB8A0E78}"/>
              </a:ext>
            </a:extLst>
          </p:cNvPr>
          <p:cNvSpPr>
            <a:spLocks noGrp="1"/>
          </p:cNvSpPr>
          <p:nvPr>
            <p:ph type="sldNum" sz="quarter" idx="4"/>
          </p:nvPr>
        </p:nvSpPr>
        <p:spPr/>
        <p:txBody>
          <a:bodyPr/>
          <a:lstStyle/>
          <a:p>
            <a:fld id="{983CACB7-BD5B-E04E-9F7F-67AC39F2F8F1}" type="slidenum">
              <a:rPr lang="en-US" smtClean="0"/>
              <a:pPr/>
              <a:t>5</a:t>
            </a:fld>
            <a:endParaRPr lang="en-US"/>
          </a:p>
        </p:txBody>
      </p:sp>
      <p:pic>
        <p:nvPicPr>
          <p:cNvPr id="6" name="Picture 2" descr="A diagram of a review&#10;&#10;AI-generated content may be incorrect.">
            <a:extLst>
              <a:ext uri="{FF2B5EF4-FFF2-40B4-BE49-F238E27FC236}">
                <a16:creationId xmlns:a16="http://schemas.microsoft.com/office/drawing/2014/main" id="{FF6E96BB-AFAD-D0AA-A7AE-27A7550156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5512" y="1265924"/>
            <a:ext cx="6945313" cy="3455293"/>
          </a:xfrm>
          <a:prstGeom prst="rect">
            <a:avLst/>
          </a:prstGeom>
          <a:solidFill>
            <a:srgbClr val="FFFFFF"/>
          </a:solidFill>
        </p:spPr>
      </p:pic>
    </p:spTree>
    <p:extLst>
      <p:ext uri="{BB962C8B-B14F-4D97-AF65-F5344CB8AC3E}">
        <p14:creationId xmlns:p14="http://schemas.microsoft.com/office/powerpoint/2010/main" val="1717465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8A888-6F83-90D1-2453-E4A379307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F421F-4083-F057-821C-85355D3F39FD}"/>
              </a:ext>
            </a:extLst>
          </p:cNvPr>
          <p:cNvSpPr>
            <a:spLocks noGrp="1"/>
          </p:cNvSpPr>
          <p:nvPr>
            <p:ph type="title"/>
          </p:nvPr>
        </p:nvSpPr>
        <p:spPr/>
        <p:txBody>
          <a:bodyPr lIns="0" tIns="0" rIns="91440" bIns="0" anchor="t">
            <a:noAutofit/>
          </a:bodyPr>
          <a:lstStyle/>
          <a:p>
            <a:r>
              <a:rPr lang="en-GB">
                <a:latin typeface="Montserrat"/>
              </a:rPr>
              <a:t>Reproducible analytical pipelines</a:t>
            </a:r>
            <a:endParaRPr lang="en-GB"/>
          </a:p>
        </p:txBody>
      </p:sp>
      <p:sp>
        <p:nvSpPr>
          <p:cNvPr id="3" name="Text Placeholder 2">
            <a:extLst>
              <a:ext uri="{FF2B5EF4-FFF2-40B4-BE49-F238E27FC236}">
                <a16:creationId xmlns:a16="http://schemas.microsoft.com/office/drawing/2014/main" id="{C69EA7D8-56DE-8D72-02E7-E065EF67327D}"/>
              </a:ext>
            </a:extLst>
          </p:cNvPr>
          <p:cNvSpPr>
            <a:spLocks noGrp="1"/>
          </p:cNvSpPr>
          <p:nvPr>
            <p:ph type="body" sz="quarter" idx="13"/>
          </p:nvPr>
        </p:nvSpPr>
        <p:spPr>
          <a:xfrm>
            <a:off x="1080000" y="1262595"/>
            <a:ext cx="3389876" cy="5176380"/>
          </a:xfrm>
        </p:spPr>
        <p:txBody>
          <a:bodyPr lIns="0" tIns="0" rIns="72000" bIns="0" numCol="1" spcCol="360000" anchor="t">
            <a:noAutofit/>
          </a:bodyPr>
          <a:lstStyle/>
          <a:p>
            <a:r>
              <a:rPr lang="en-GB" sz="2000" b="1" dirty="0">
                <a:latin typeface="Montserrat"/>
              </a:rPr>
              <a:t>Why use RAP? </a:t>
            </a:r>
            <a:endParaRPr lang="en-GB" sz="2000" b="1" dirty="0"/>
          </a:p>
          <a:p>
            <a:pPr marL="285750" indent="-285750">
              <a:buChar char="•"/>
            </a:pPr>
            <a:r>
              <a:rPr lang="en-GB" sz="1800" dirty="0">
                <a:latin typeface="Montserrat"/>
              </a:rPr>
              <a:t>Reproducible</a:t>
            </a:r>
          </a:p>
          <a:p>
            <a:pPr marL="285750" indent="-285750">
              <a:buChar char="•"/>
            </a:pPr>
            <a:r>
              <a:rPr lang="en-GB" sz="1800" dirty="0">
                <a:latin typeface="Montserrat"/>
              </a:rPr>
              <a:t>Consistent quality </a:t>
            </a:r>
          </a:p>
          <a:p>
            <a:pPr marL="285750" indent="-285750">
              <a:buChar char="•"/>
            </a:pPr>
            <a:r>
              <a:rPr lang="en-GB" sz="1800" b="1" dirty="0">
                <a:latin typeface="Montserrat"/>
              </a:rPr>
              <a:t>Time saving </a:t>
            </a:r>
          </a:p>
          <a:p>
            <a:pPr marL="285750" indent="-285750">
              <a:buChar char="•"/>
            </a:pPr>
            <a:r>
              <a:rPr lang="en-GB" sz="1800" dirty="0">
                <a:latin typeface="Montserrat"/>
              </a:rPr>
              <a:t>Collaborative and open source (whenever possible)</a:t>
            </a:r>
            <a:endParaRPr lang="en-GB" dirty="0"/>
          </a:p>
          <a:p>
            <a:pPr marL="285750" indent="-285750">
              <a:buChar char="•"/>
            </a:pPr>
            <a:r>
              <a:rPr lang="en-GB" sz="1800" dirty="0">
                <a:latin typeface="Montserrat"/>
              </a:rPr>
              <a:t>Version controlled</a:t>
            </a:r>
          </a:p>
          <a:p>
            <a:endParaRPr lang="en-GB" sz="2000" b="1"/>
          </a:p>
        </p:txBody>
      </p:sp>
      <p:sp>
        <p:nvSpPr>
          <p:cNvPr id="4" name="Slide Number Placeholder 3">
            <a:extLst>
              <a:ext uri="{FF2B5EF4-FFF2-40B4-BE49-F238E27FC236}">
                <a16:creationId xmlns:a16="http://schemas.microsoft.com/office/drawing/2014/main" id="{EF11D56C-CE59-0AF4-0E61-997C161869B5}"/>
              </a:ext>
            </a:extLst>
          </p:cNvPr>
          <p:cNvSpPr>
            <a:spLocks noGrp="1"/>
          </p:cNvSpPr>
          <p:nvPr>
            <p:ph type="sldNum" sz="quarter" idx="4"/>
          </p:nvPr>
        </p:nvSpPr>
        <p:spPr/>
        <p:txBody>
          <a:bodyPr/>
          <a:lstStyle/>
          <a:p>
            <a:fld id="{983CACB7-BD5B-E04E-9F7F-67AC39F2F8F1}" type="slidenum">
              <a:rPr lang="en-US" smtClean="0"/>
              <a:pPr/>
              <a:t>6</a:t>
            </a:fld>
            <a:endParaRPr lang="en-US"/>
          </a:p>
        </p:txBody>
      </p:sp>
      <p:pic>
        <p:nvPicPr>
          <p:cNvPr id="6" name="Picture 2" descr="A diagram of a review&#10;&#10;AI-generated content may be incorrect.">
            <a:extLst>
              <a:ext uri="{FF2B5EF4-FFF2-40B4-BE49-F238E27FC236}">
                <a16:creationId xmlns:a16="http://schemas.microsoft.com/office/drawing/2014/main" id="{3FBE6E56-DA06-4656-1D8E-7D3DACCF0A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5512" y="1265924"/>
            <a:ext cx="6945313" cy="3455293"/>
          </a:xfrm>
          <a:prstGeom prst="rect">
            <a:avLst/>
          </a:prstGeom>
          <a:solidFill>
            <a:srgbClr val="FFFFFF"/>
          </a:solidFill>
        </p:spPr>
      </p:pic>
    </p:spTree>
    <p:extLst>
      <p:ext uri="{BB962C8B-B14F-4D97-AF65-F5344CB8AC3E}">
        <p14:creationId xmlns:p14="http://schemas.microsoft.com/office/powerpoint/2010/main" val="352390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88D4E-6BEA-E59E-9260-2F6669BE8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E8F0C-0B86-35F7-1607-C0F56A4FC694}"/>
              </a:ext>
            </a:extLst>
          </p:cNvPr>
          <p:cNvSpPr>
            <a:spLocks noGrp="1"/>
          </p:cNvSpPr>
          <p:nvPr>
            <p:ph type="title"/>
          </p:nvPr>
        </p:nvSpPr>
        <p:spPr/>
        <p:txBody>
          <a:bodyPr lIns="0" tIns="0" rIns="91440" bIns="0" anchor="t">
            <a:noAutofit/>
          </a:bodyPr>
          <a:lstStyle/>
          <a:p>
            <a:r>
              <a:rPr lang="en-GB">
                <a:latin typeface="Montserrat"/>
              </a:rPr>
              <a:t>Reproducible analytical pipelines</a:t>
            </a:r>
            <a:endParaRPr lang="en-GB"/>
          </a:p>
        </p:txBody>
      </p:sp>
      <p:sp>
        <p:nvSpPr>
          <p:cNvPr id="3" name="Text Placeholder 2">
            <a:extLst>
              <a:ext uri="{FF2B5EF4-FFF2-40B4-BE49-F238E27FC236}">
                <a16:creationId xmlns:a16="http://schemas.microsoft.com/office/drawing/2014/main" id="{8E9F98A3-88F7-9EDA-4BA7-0C60B714320E}"/>
              </a:ext>
            </a:extLst>
          </p:cNvPr>
          <p:cNvSpPr>
            <a:spLocks noGrp="1"/>
          </p:cNvSpPr>
          <p:nvPr>
            <p:ph type="body" sz="quarter" idx="13"/>
          </p:nvPr>
        </p:nvSpPr>
        <p:spPr>
          <a:xfrm>
            <a:off x="1080000" y="1262595"/>
            <a:ext cx="3389876" cy="5176380"/>
          </a:xfrm>
        </p:spPr>
        <p:txBody>
          <a:bodyPr lIns="0" tIns="0" rIns="72000" bIns="0" numCol="1" spcCol="360000" anchor="t">
            <a:noAutofit/>
          </a:bodyPr>
          <a:lstStyle/>
          <a:p>
            <a:r>
              <a:rPr lang="en-GB" sz="2000" b="1" dirty="0">
                <a:latin typeface="Montserrat"/>
              </a:rPr>
              <a:t>Why use RAP? </a:t>
            </a:r>
            <a:endParaRPr lang="en-GB" sz="2000" b="1" dirty="0"/>
          </a:p>
          <a:p>
            <a:pPr marL="285750" indent="-285750">
              <a:buChar char="•"/>
            </a:pPr>
            <a:r>
              <a:rPr lang="en-GB" sz="1800" dirty="0">
                <a:latin typeface="Montserrat"/>
              </a:rPr>
              <a:t>Reproducible</a:t>
            </a:r>
          </a:p>
          <a:p>
            <a:pPr marL="285750" indent="-285750">
              <a:buChar char="•"/>
            </a:pPr>
            <a:r>
              <a:rPr lang="en-GB" sz="1800" dirty="0">
                <a:latin typeface="Montserrat"/>
              </a:rPr>
              <a:t>Consistent quality </a:t>
            </a:r>
          </a:p>
          <a:p>
            <a:pPr marL="285750" indent="-285750">
              <a:buChar char="•"/>
            </a:pPr>
            <a:r>
              <a:rPr lang="en-GB" sz="1800" dirty="0">
                <a:latin typeface="Montserrat"/>
              </a:rPr>
              <a:t>Time saving </a:t>
            </a:r>
          </a:p>
          <a:p>
            <a:pPr marL="285750" indent="-285750">
              <a:buChar char="•"/>
            </a:pPr>
            <a:r>
              <a:rPr lang="en-GB" sz="1800" b="1" dirty="0">
                <a:latin typeface="Montserrat"/>
              </a:rPr>
              <a:t>Collaborative and open source (whenever possible)</a:t>
            </a:r>
            <a:endParaRPr lang="en-GB" b="1" dirty="0"/>
          </a:p>
          <a:p>
            <a:pPr marL="285750" indent="-285750">
              <a:buChar char="•"/>
            </a:pPr>
            <a:r>
              <a:rPr lang="en-GB" sz="1800" dirty="0">
                <a:latin typeface="Montserrat"/>
              </a:rPr>
              <a:t>Version controlled</a:t>
            </a:r>
          </a:p>
          <a:p>
            <a:endParaRPr lang="en-GB" sz="2000" b="1"/>
          </a:p>
        </p:txBody>
      </p:sp>
      <p:sp>
        <p:nvSpPr>
          <p:cNvPr id="4" name="Slide Number Placeholder 3">
            <a:extLst>
              <a:ext uri="{FF2B5EF4-FFF2-40B4-BE49-F238E27FC236}">
                <a16:creationId xmlns:a16="http://schemas.microsoft.com/office/drawing/2014/main" id="{B2F19426-01AB-9296-0D52-CA3A0DE73CB4}"/>
              </a:ext>
            </a:extLst>
          </p:cNvPr>
          <p:cNvSpPr>
            <a:spLocks noGrp="1"/>
          </p:cNvSpPr>
          <p:nvPr>
            <p:ph type="sldNum" sz="quarter" idx="4"/>
          </p:nvPr>
        </p:nvSpPr>
        <p:spPr/>
        <p:txBody>
          <a:bodyPr/>
          <a:lstStyle/>
          <a:p>
            <a:fld id="{983CACB7-BD5B-E04E-9F7F-67AC39F2F8F1}" type="slidenum">
              <a:rPr lang="en-US" smtClean="0"/>
              <a:pPr/>
              <a:t>7</a:t>
            </a:fld>
            <a:endParaRPr lang="en-US"/>
          </a:p>
        </p:txBody>
      </p:sp>
      <p:pic>
        <p:nvPicPr>
          <p:cNvPr id="6" name="Picture 2" descr="A diagram of a review&#10;&#10;AI-generated content may be incorrect.">
            <a:extLst>
              <a:ext uri="{FF2B5EF4-FFF2-40B4-BE49-F238E27FC236}">
                <a16:creationId xmlns:a16="http://schemas.microsoft.com/office/drawing/2014/main" id="{74C2E957-97D5-8127-CAA4-835C7D5E2E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5512" y="1265924"/>
            <a:ext cx="6945313" cy="3455293"/>
          </a:xfrm>
          <a:prstGeom prst="rect">
            <a:avLst/>
          </a:prstGeom>
          <a:solidFill>
            <a:srgbClr val="FFFFFF"/>
          </a:solidFill>
        </p:spPr>
      </p:pic>
    </p:spTree>
    <p:extLst>
      <p:ext uri="{BB962C8B-B14F-4D97-AF65-F5344CB8AC3E}">
        <p14:creationId xmlns:p14="http://schemas.microsoft.com/office/powerpoint/2010/main" val="2547850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6019-F4F5-B228-16E3-D87AC3B64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17829-D02F-EDAE-845B-80901DD2E04F}"/>
              </a:ext>
            </a:extLst>
          </p:cNvPr>
          <p:cNvSpPr>
            <a:spLocks noGrp="1"/>
          </p:cNvSpPr>
          <p:nvPr>
            <p:ph type="title"/>
          </p:nvPr>
        </p:nvSpPr>
        <p:spPr/>
        <p:txBody>
          <a:bodyPr lIns="0" tIns="0" rIns="91440" bIns="0" anchor="t">
            <a:noAutofit/>
          </a:bodyPr>
          <a:lstStyle/>
          <a:p>
            <a:r>
              <a:rPr lang="en-GB">
                <a:latin typeface="Montserrat"/>
              </a:rPr>
              <a:t>Reproducible analytical pipelines</a:t>
            </a:r>
            <a:endParaRPr lang="en-GB"/>
          </a:p>
        </p:txBody>
      </p:sp>
      <p:sp>
        <p:nvSpPr>
          <p:cNvPr id="3" name="Text Placeholder 2">
            <a:extLst>
              <a:ext uri="{FF2B5EF4-FFF2-40B4-BE49-F238E27FC236}">
                <a16:creationId xmlns:a16="http://schemas.microsoft.com/office/drawing/2014/main" id="{71A66508-AA2C-2C11-8F8E-FD325F9DA61B}"/>
              </a:ext>
            </a:extLst>
          </p:cNvPr>
          <p:cNvSpPr>
            <a:spLocks noGrp="1"/>
          </p:cNvSpPr>
          <p:nvPr>
            <p:ph type="body" sz="quarter" idx="13"/>
          </p:nvPr>
        </p:nvSpPr>
        <p:spPr>
          <a:xfrm>
            <a:off x="1080000" y="1262595"/>
            <a:ext cx="3389876" cy="5176380"/>
          </a:xfrm>
        </p:spPr>
        <p:txBody>
          <a:bodyPr lIns="0" tIns="0" rIns="72000" bIns="0" numCol="1" spcCol="360000" anchor="t">
            <a:noAutofit/>
          </a:bodyPr>
          <a:lstStyle/>
          <a:p>
            <a:r>
              <a:rPr lang="en-GB" sz="2000" b="1" dirty="0">
                <a:latin typeface="Montserrat"/>
              </a:rPr>
              <a:t>Why use RAP? </a:t>
            </a:r>
            <a:endParaRPr lang="en-GB" sz="2000" b="1" dirty="0"/>
          </a:p>
          <a:p>
            <a:pPr marL="285750" indent="-285750">
              <a:buChar char="•"/>
            </a:pPr>
            <a:r>
              <a:rPr lang="en-GB" sz="1800" dirty="0">
                <a:latin typeface="Montserrat"/>
              </a:rPr>
              <a:t>Reproducible</a:t>
            </a:r>
          </a:p>
          <a:p>
            <a:pPr marL="285750" indent="-285750">
              <a:buChar char="•"/>
            </a:pPr>
            <a:r>
              <a:rPr lang="en-GB" sz="1800" dirty="0">
                <a:latin typeface="Montserrat"/>
              </a:rPr>
              <a:t>Consistent quality </a:t>
            </a:r>
          </a:p>
          <a:p>
            <a:pPr marL="285750" indent="-285750">
              <a:buChar char="•"/>
            </a:pPr>
            <a:r>
              <a:rPr lang="en-GB" sz="1800" dirty="0">
                <a:latin typeface="Montserrat"/>
              </a:rPr>
              <a:t>Time saving </a:t>
            </a:r>
          </a:p>
          <a:p>
            <a:pPr marL="285750" indent="-285750">
              <a:buChar char="•"/>
            </a:pPr>
            <a:r>
              <a:rPr lang="en-GB" sz="1800" dirty="0">
                <a:latin typeface="Montserrat"/>
              </a:rPr>
              <a:t>Collaborative and open source (whenever possible)</a:t>
            </a:r>
            <a:endParaRPr lang="en-GB" dirty="0"/>
          </a:p>
          <a:p>
            <a:pPr marL="285750" indent="-285750">
              <a:buChar char="•"/>
            </a:pPr>
            <a:r>
              <a:rPr lang="en-GB" sz="1800" b="1" dirty="0">
                <a:latin typeface="Montserrat"/>
              </a:rPr>
              <a:t>Version controlled</a:t>
            </a:r>
          </a:p>
          <a:p>
            <a:endParaRPr lang="en-GB" sz="2000" b="1"/>
          </a:p>
        </p:txBody>
      </p:sp>
      <p:sp>
        <p:nvSpPr>
          <p:cNvPr id="4" name="Slide Number Placeholder 3">
            <a:extLst>
              <a:ext uri="{FF2B5EF4-FFF2-40B4-BE49-F238E27FC236}">
                <a16:creationId xmlns:a16="http://schemas.microsoft.com/office/drawing/2014/main" id="{4535F63B-4203-8AB5-FA3F-D8AEE9E119DC}"/>
              </a:ext>
            </a:extLst>
          </p:cNvPr>
          <p:cNvSpPr>
            <a:spLocks noGrp="1"/>
          </p:cNvSpPr>
          <p:nvPr>
            <p:ph type="sldNum" sz="quarter" idx="4"/>
          </p:nvPr>
        </p:nvSpPr>
        <p:spPr/>
        <p:txBody>
          <a:bodyPr/>
          <a:lstStyle/>
          <a:p>
            <a:fld id="{983CACB7-BD5B-E04E-9F7F-67AC39F2F8F1}" type="slidenum">
              <a:rPr lang="en-US" smtClean="0"/>
              <a:pPr/>
              <a:t>8</a:t>
            </a:fld>
            <a:endParaRPr lang="en-US"/>
          </a:p>
        </p:txBody>
      </p:sp>
      <p:pic>
        <p:nvPicPr>
          <p:cNvPr id="6" name="Picture 2" descr="A diagram of a review&#10;&#10;AI-generated content may be incorrect.">
            <a:extLst>
              <a:ext uri="{FF2B5EF4-FFF2-40B4-BE49-F238E27FC236}">
                <a16:creationId xmlns:a16="http://schemas.microsoft.com/office/drawing/2014/main" id="{19166007-83D7-1AE1-8104-0489F640A3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5512" y="1265924"/>
            <a:ext cx="6945313" cy="3455293"/>
          </a:xfrm>
          <a:prstGeom prst="rect">
            <a:avLst/>
          </a:prstGeom>
          <a:solidFill>
            <a:srgbClr val="FFFFFF"/>
          </a:solidFill>
        </p:spPr>
      </p:pic>
    </p:spTree>
    <p:extLst>
      <p:ext uri="{BB962C8B-B14F-4D97-AF65-F5344CB8AC3E}">
        <p14:creationId xmlns:p14="http://schemas.microsoft.com/office/powerpoint/2010/main" val="12491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98F5-C072-9994-8AA2-45648ED0E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B3957-3340-E522-4DEC-8A51858F587F}"/>
              </a:ext>
            </a:extLst>
          </p:cNvPr>
          <p:cNvSpPr>
            <a:spLocks noGrp="1"/>
          </p:cNvSpPr>
          <p:nvPr>
            <p:ph type="title"/>
          </p:nvPr>
        </p:nvSpPr>
        <p:spPr/>
        <p:txBody>
          <a:bodyPr lIns="0" tIns="0" rIns="91440" bIns="0" anchor="t">
            <a:noAutofit/>
          </a:bodyPr>
          <a:lstStyle/>
          <a:p>
            <a:r>
              <a:rPr lang="en-GB">
                <a:latin typeface="Montserrat"/>
              </a:rPr>
              <a:t>Tools</a:t>
            </a:r>
            <a:endParaRPr lang="en-US"/>
          </a:p>
        </p:txBody>
      </p:sp>
      <p:sp>
        <p:nvSpPr>
          <p:cNvPr id="3" name="Text Placeholder 2">
            <a:extLst>
              <a:ext uri="{FF2B5EF4-FFF2-40B4-BE49-F238E27FC236}">
                <a16:creationId xmlns:a16="http://schemas.microsoft.com/office/drawing/2014/main" id="{8C4D9994-C913-BF4C-470F-B0B2654CDB91}"/>
              </a:ext>
            </a:extLst>
          </p:cNvPr>
          <p:cNvSpPr>
            <a:spLocks noGrp="1"/>
          </p:cNvSpPr>
          <p:nvPr>
            <p:ph type="body" sz="quarter" idx="13"/>
          </p:nvPr>
        </p:nvSpPr>
        <p:spPr>
          <a:xfrm>
            <a:off x="1080000" y="1317812"/>
            <a:ext cx="4143515" cy="4346141"/>
          </a:xfrm>
        </p:spPr>
        <p:txBody>
          <a:bodyPr lIns="0" tIns="0" rIns="72000" bIns="0" numCol="1" spcCol="360000" anchor="t">
            <a:noAutofit/>
          </a:bodyPr>
          <a:lstStyle/>
          <a:p>
            <a:r>
              <a:rPr lang="en-GB" sz="2000" b="1">
                <a:latin typeface="Montserrat"/>
              </a:rPr>
              <a:t>Key tools for RAP</a:t>
            </a:r>
            <a:endParaRPr lang="en-US" sz="2000">
              <a:solidFill>
                <a:srgbClr val="000000"/>
              </a:solidFill>
              <a:latin typeface="Montserrat"/>
            </a:endParaRPr>
          </a:p>
          <a:p>
            <a:pPr marL="342900" indent="-342900">
              <a:buAutoNum type="arabicPeriod"/>
            </a:pPr>
            <a:r>
              <a:rPr lang="en-GB" sz="2000">
                <a:latin typeface="Montserrat"/>
              </a:rPr>
              <a:t>Any open-source programming language such as Python or R</a:t>
            </a:r>
            <a:endParaRPr lang="en-US" sz="2000">
              <a:solidFill>
                <a:srgbClr val="000000"/>
              </a:solidFill>
              <a:latin typeface="Montserrat"/>
            </a:endParaRPr>
          </a:p>
          <a:p>
            <a:pPr marL="285750" indent="-285750">
              <a:buAutoNum type="arabicPeriod"/>
            </a:pPr>
            <a:r>
              <a:rPr lang="en-GB" sz="2000">
                <a:latin typeface="Montserrat"/>
              </a:rPr>
              <a:t> Git or any other version control software</a:t>
            </a:r>
            <a:endParaRPr lang="en-US" sz="2000">
              <a:solidFill>
                <a:srgbClr val="000000"/>
              </a:solidFill>
            </a:endParaRPr>
          </a:p>
          <a:p>
            <a:pPr marL="285750" indent="-285750">
              <a:buAutoNum type="arabicPeriod"/>
            </a:pPr>
            <a:r>
              <a:rPr lang="en-GB" sz="2000">
                <a:latin typeface="Montserrat"/>
              </a:rPr>
              <a:t> Data security measures and training</a:t>
            </a:r>
            <a:endParaRPr lang="en-GB" sz="2000"/>
          </a:p>
          <a:p>
            <a:endParaRPr lang="en-GB"/>
          </a:p>
        </p:txBody>
      </p:sp>
      <p:sp>
        <p:nvSpPr>
          <p:cNvPr id="4" name="Slide Number Placeholder 3">
            <a:extLst>
              <a:ext uri="{FF2B5EF4-FFF2-40B4-BE49-F238E27FC236}">
                <a16:creationId xmlns:a16="http://schemas.microsoft.com/office/drawing/2014/main" id="{4921D992-C623-78DB-CA55-4445C1281B21}"/>
              </a:ext>
            </a:extLst>
          </p:cNvPr>
          <p:cNvSpPr>
            <a:spLocks noGrp="1"/>
          </p:cNvSpPr>
          <p:nvPr>
            <p:ph type="sldNum" sz="quarter" idx="4"/>
          </p:nvPr>
        </p:nvSpPr>
        <p:spPr/>
        <p:txBody>
          <a:bodyPr/>
          <a:lstStyle/>
          <a:p>
            <a:fld id="{983CACB7-BD5B-E04E-9F7F-67AC39F2F8F1}" type="slidenum">
              <a:rPr lang="en-US" smtClean="0"/>
              <a:pPr/>
              <a:t>9</a:t>
            </a:fld>
            <a:endParaRPr lang="en-US"/>
          </a:p>
        </p:txBody>
      </p:sp>
    </p:spTree>
    <p:extLst>
      <p:ext uri="{BB962C8B-B14F-4D97-AF65-F5344CB8AC3E}">
        <p14:creationId xmlns:p14="http://schemas.microsoft.com/office/powerpoint/2010/main" val="190491419"/>
      </p:ext>
    </p:extLst>
  </p:cSld>
  <p:clrMapOvr>
    <a:masterClrMapping/>
  </p:clrMapOvr>
</p:sld>
</file>

<file path=ppt/theme/theme1.xml><?xml version="1.0" encoding="utf-8"?>
<a:theme xmlns:a="http://schemas.openxmlformats.org/drawingml/2006/main" name="Custom Design">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Section sub">
  <a:themeElements>
    <a:clrScheme name="Public Health More Colours">
      <a:dk1>
        <a:srgbClr val="000000"/>
      </a:dk1>
      <a:lt1>
        <a:srgbClr val="FFFFFF"/>
      </a:lt1>
      <a:dk2>
        <a:srgbClr val="2A354C"/>
      </a:dk2>
      <a:lt2>
        <a:srgbClr val="E7E6E6"/>
      </a:lt2>
      <a:accent1>
        <a:srgbClr val="F4995D"/>
      </a:accent1>
      <a:accent2>
        <a:srgbClr val="5F690F"/>
      </a:accent2>
      <a:accent3>
        <a:srgbClr val="E8BB7E"/>
      </a:accent3>
      <a:accent4>
        <a:srgbClr val="A84F15"/>
      </a:accent4>
      <a:accent5>
        <a:srgbClr val="E6D2BB"/>
      </a:accent5>
      <a:accent6>
        <a:srgbClr val="908B89"/>
      </a:accent6>
      <a:hlink>
        <a:srgbClr val="902B49"/>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ction Text Pages">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kumimoji="0" b="0" i="0" u="none" strike="noStrike" kern="1200" cap="none" spc="0" normalizeH="0" baseline="0" noProof="0" dirty="0" smtClean="0">
            <a:ln>
              <a:noFill/>
            </a:ln>
            <a:solidFill>
              <a:srgbClr val="2A354D"/>
            </a:solidFill>
            <a:effectLst/>
            <a:uLnTx/>
            <a:uFillTx/>
            <a:latin typeface="Montserrat" panose="000005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AL SECTIONS">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LIVE SECTIONS">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URPLE SECTIONS">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ORAL TEXTS">
  <a:themeElements>
    <a:clrScheme name="Public Health Primary Colours">
      <a:dk1>
        <a:srgbClr val="000000"/>
      </a:dk1>
      <a:lt1>
        <a:srgbClr val="FFFFFF"/>
      </a:lt1>
      <a:dk2>
        <a:srgbClr val="2A354C"/>
      </a:dk2>
      <a:lt2>
        <a:srgbClr val="E7E6E6"/>
      </a:lt2>
      <a:accent1>
        <a:srgbClr val="57B9BC"/>
      </a:accent1>
      <a:accent2>
        <a:srgbClr val="3C5073"/>
      </a:accent2>
      <a:accent3>
        <a:srgbClr val="B9BF61"/>
      </a:accent3>
      <a:accent4>
        <a:srgbClr val="935992"/>
      </a:accent4>
      <a:accent5>
        <a:srgbClr val="F2959B"/>
      </a:accent5>
      <a:accent6>
        <a:srgbClr val="C4496D"/>
      </a:accent6>
      <a:hlink>
        <a:srgbClr val="F4995D"/>
      </a:hlink>
      <a:folHlink>
        <a:srgbClr val="5F690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79ffcb0e-fc12-441b-a4cc-8feac6b2836f">
      <Terms xmlns="http://schemas.microsoft.com/office/infopath/2007/PartnerControls"/>
    </lcf76f155ced4ddcb4097134ff3c332f>
    <TaxCatchAll xmlns="6f7ce090-4fd6-43a5-984a-2b19f9711aac" xsi:nil="true"/>
    <Published xmlns="79ffcb0e-fc12-441b-a4cc-8feac6b2836f" xsi:nil="true"/>
    <PublishingExpirationDate xmlns="http://schemas.microsoft.com/sharepoint/v3" xsi:nil="true"/>
    <Workplan xmlns="79ffcb0e-fc12-441b-a4cc-8feac6b2836f">
      <Url xsi:nil="true"/>
      <Description xsi:nil="true"/>
    </Workplan>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83D94DEA3829E4DA4D67DDC657262D5" ma:contentTypeVersion="16" ma:contentTypeDescription="Create a new document." ma:contentTypeScope="" ma:versionID="31f2a887f612ab9f6379ba7115b9c409">
  <xsd:schema xmlns:xsd="http://www.w3.org/2001/XMLSchema" xmlns:xs="http://www.w3.org/2001/XMLSchema" xmlns:p="http://schemas.microsoft.com/office/2006/metadata/properties" xmlns:ns1="http://schemas.microsoft.com/sharepoint/v3" xmlns:ns2="79ffcb0e-fc12-441b-a4cc-8feac6b2836f" xmlns:ns3="6f7ce090-4fd6-43a5-984a-2b19f9711aac" targetNamespace="http://schemas.microsoft.com/office/2006/metadata/properties" ma:root="true" ma:fieldsID="ee0fdd7c002beab1b16e22a1930b5fcd" ns1:_="" ns2:_="" ns3:_="">
    <xsd:import namespace="http://schemas.microsoft.com/sharepoint/v3"/>
    <xsd:import namespace="79ffcb0e-fc12-441b-a4cc-8feac6b2836f"/>
    <xsd:import namespace="6f7ce090-4fd6-43a5-984a-2b19f9711a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1:PublishingStartDate" minOccurs="0"/>
                <xsd:element ref="ns1:PublishingExpirationDate" minOccurs="0"/>
                <xsd:element ref="ns2:MediaServiceSearchProperties" minOccurs="0"/>
                <xsd:element ref="ns2:Workplan" minOccurs="0"/>
                <xsd:element ref="ns2:Published"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3"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4"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9ffcb0e-fc12-441b-a4cc-8feac6b283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Workplan" ma:index="16" nillable="true" ma:displayName="Workplan" ma:format="Image" ma:internalName="Workplan">
      <xsd:complexType>
        <xsd:complexContent>
          <xsd:extension base="dms:URL">
            <xsd:sequence>
              <xsd:element name="Url" type="dms:ValidUrl" minOccurs="0" nillable="true"/>
              <xsd:element name="Description" type="xsd:string" nillable="true"/>
            </xsd:sequence>
          </xsd:extension>
        </xsd:complexContent>
      </xsd:complexType>
    </xsd:element>
    <xsd:element name="Published" ma:index="17" nillable="true" ma:displayName="Published" ma:format="Dropdown" ma:internalName="Published">
      <xsd:simpleType>
        <xsd:restriction base="dms:Choice">
          <xsd:enumeration value="🌐Website"/>
          <xsd:enumeration value="⤵Internal SP"/>
          <xsd:enumeration value="✉Email"/>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d7be31d-7c30-4568-a9ce-af1670ac32ea"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f7ce090-4fd6-43a5-984a-2b19f9711aa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be914fc-4b01-47ec-8f24-f6b9ca8720d9}" ma:internalName="TaxCatchAll" ma:showField="CatchAllData" ma:web="6f7ce090-4fd6-43a5-984a-2b19f9711a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D5A67B-B547-4C0C-BC6E-AC51E719C69F}">
  <ds:schemaRefs>
    <ds:schemaRef ds:uri="0440575f-8b0a-4244-ad21-151d6c01142a"/>
    <ds:schemaRef ds:uri="6f7ce090-4fd6-43a5-984a-2b19f9711aac"/>
    <ds:schemaRef ds:uri="79ffcb0e-fc12-441b-a4cc-8feac6b2836f"/>
    <ds:schemaRef ds:uri="d8494d4f-f02d-4ba0-9896-6e7b5db170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9A8306-AD79-4905-BD94-79112651B924}">
  <ds:schemaRefs>
    <ds:schemaRef ds:uri="http://schemas.microsoft.com/sharepoint/v3/contenttype/forms"/>
  </ds:schemaRefs>
</ds:datastoreItem>
</file>

<file path=customXml/itemProps3.xml><?xml version="1.0" encoding="utf-8"?>
<ds:datastoreItem xmlns:ds="http://schemas.openxmlformats.org/officeDocument/2006/customXml" ds:itemID="{D267375A-C3D9-4811-9B3E-B0C7688BD463}">
  <ds:schemaRefs>
    <ds:schemaRef ds:uri="6f7ce090-4fd6-43a5-984a-2b19f9711aac"/>
    <ds:schemaRef ds:uri="79ffcb0e-fc12-441b-a4cc-8feac6b283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1169</Words>
  <Application>Microsoft Office PowerPoint</Application>
  <PresentationFormat>Widescreen</PresentationFormat>
  <Paragraphs>205</Paragraphs>
  <Slides>34</Slides>
  <Notes>1</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34</vt:i4>
      </vt:variant>
    </vt:vector>
  </HeadingPairs>
  <TitlesOfParts>
    <vt:vector size="46" baseType="lpstr">
      <vt:lpstr>Arial</vt:lpstr>
      <vt:lpstr>Calibri</vt:lpstr>
      <vt:lpstr>Montserrat</vt:lpstr>
      <vt:lpstr>Montserrat Medium</vt:lpstr>
      <vt:lpstr>Montserrat SemiBold</vt:lpstr>
      <vt:lpstr>Custom Design</vt:lpstr>
      <vt:lpstr>4_Section sub</vt:lpstr>
      <vt:lpstr>1_Section Text Pages</vt:lpstr>
      <vt:lpstr>TEAL SECTIONS</vt:lpstr>
      <vt:lpstr>OLIVE SECTIONS</vt:lpstr>
      <vt:lpstr>PURPLE SECTIONS</vt:lpstr>
      <vt:lpstr>5_CORAL TEXTS</vt:lpstr>
      <vt:lpstr>Reproducible Analytical Pipelines: JSNA Hub</vt:lpstr>
      <vt:lpstr>Background</vt:lpstr>
      <vt:lpstr>Reproducible Analytical Pipelines (RAP)</vt:lpstr>
      <vt:lpstr>Reproducible analytical pipelines</vt:lpstr>
      <vt:lpstr>Reproducible analytical pipelines</vt:lpstr>
      <vt:lpstr>Reproducible analytical pipelines</vt:lpstr>
      <vt:lpstr>Reproducible analytical pipelines</vt:lpstr>
      <vt:lpstr>Reproducible analytical pipelines</vt:lpstr>
      <vt:lpstr>Tools</vt:lpstr>
      <vt:lpstr>Tools</vt:lpstr>
      <vt:lpstr>Tools</vt:lpstr>
      <vt:lpstr>Tools</vt:lpstr>
      <vt:lpstr>Tools</vt:lpstr>
      <vt:lpstr>Tools</vt:lpstr>
      <vt:lpstr>Tools</vt:lpstr>
      <vt:lpstr>Tools</vt:lpstr>
      <vt:lpstr>PowerPoint Presentation</vt:lpstr>
      <vt:lpstr>Reproducible analytical pipelines </vt:lpstr>
      <vt:lpstr>Output examples</vt:lpstr>
      <vt:lpstr>Output examples</vt:lpstr>
      <vt:lpstr>Output examples</vt:lpstr>
      <vt:lpstr>The JSNA Hub</vt:lpstr>
      <vt:lpstr>Background – Joint Strategic Needs Assessment (JSNA)</vt:lpstr>
      <vt:lpstr>Our approach – The Hub</vt:lpstr>
      <vt:lpstr>Core products</vt:lpstr>
      <vt:lpstr>JSNA Hub</vt:lpstr>
      <vt:lpstr>PowerPoint Presentation</vt:lpstr>
      <vt:lpstr>The Workflow</vt:lpstr>
      <vt:lpstr>Adding or modifying content</vt:lpstr>
      <vt:lpstr>JSNA Hub: Using GitHub</vt:lpstr>
      <vt:lpstr>JSNA Hub: Using GitHub</vt:lpstr>
      <vt:lpstr>JSNA Hub: Managing workload</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Coralie Evans</dc:creator>
  <cp:lastModifiedBy>Annie Yu</cp:lastModifiedBy>
  <cp:revision>64</cp:revision>
  <dcterms:created xsi:type="dcterms:W3CDTF">2023-05-10T12:31:54Z</dcterms:created>
  <dcterms:modified xsi:type="dcterms:W3CDTF">2025-07-09T09:55:17Z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0x010100C83D94DEA3829E4DA4D67DDC657262D5</vt:lpwstr>
  </property>
  <property fmtid="{D5CDD505-2E9C-101B-9397-08002B2CF9AE}" pid="3" name="MediaServiceImageTags">
    <vt:lpwstr/>
  </property>
</Properties>
</file>